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8.jpg" ContentType="image/jpg"/>
  <Override PartName="/ppt/media/image29.jpg" ContentType="image/jp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31.jpg" ContentType="image/jpg"/>
  <Override PartName="/ppt/notesSlides/notesSlide16.xml" ContentType="application/vnd.openxmlformats-officedocument.presentationml.notesSlide+xml"/>
  <Override PartName="/ppt/media/image32.jpg" ContentType="image/jp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2" r:id="rId4"/>
    <p:sldId id="258" r:id="rId5"/>
    <p:sldId id="281" r:id="rId6"/>
    <p:sldId id="274" r:id="rId7"/>
    <p:sldId id="282" r:id="rId8"/>
    <p:sldId id="304" r:id="rId9"/>
    <p:sldId id="305" r:id="rId10"/>
    <p:sldId id="315" r:id="rId11"/>
    <p:sldId id="306" r:id="rId12"/>
    <p:sldId id="307" r:id="rId13"/>
    <p:sldId id="308" r:id="rId14"/>
    <p:sldId id="312" r:id="rId15"/>
    <p:sldId id="309" r:id="rId16"/>
    <p:sldId id="310" r:id="rId17"/>
    <p:sldId id="311" r:id="rId18"/>
    <p:sldId id="313" r:id="rId19"/>
    <p:sldId id="263" r:id="rId20"/>
    <p:sldId id="314" r:id="rId21"/>
    <p:sldId id="303" r:id="rId22"/>
  </p:sldIdLst>
  <p:sldSz cx="12192000" cy="6858000"/>
  <p:notesSz cx="6858000" cy="9144000"/>
  <p:embeddedFontLst>
    <p:embeddedFont>
      <p:font typeface="Aptos" panose="020B0004020202020204" pitchFamily="3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Josefin Sans" pitchFamily="2" charset="0"/>
      <p:regular r:id="rId32"/>
      <p:bold r:id="rId33"/>
      <p:italic r:id="rId34"/>
      <p:boldItalic r:id="rId35"/>
    </p:embeddedFont>
    <p:embeddedFont>
      <p:font typeface="Tahoma" panose="020B0604030504040204" pitchFamily="34" charset="0"/>
      <p:regular r:id="rId36"/>
      <p:bold r:id="rId37"/>
    </p:embeddedFont>
    <p:embeddedFont>
      <p:font typeface="Trebuchet MS" panose="020B0603020202020204" pitchFamily="34" charset="0"/>
      <p:regular r:id="rId38"/>
      <p:bold r:id="rId39"/>
      <p:italic r:id="rId40"/>
      <p:boldItalic r:id="rId41"/>
    </p:embeddedFont>
    <p:embeddedFont>
      <p:font typeface="Work Sans" pitchFamily="2" charset="0"/>
      <p:regular r:id="rId42"/>
      <p:bold r:id="rId43"/>
      <p:italic r:id="rId44"/>
      <p:boldItalic r:id="rId45"/>
    </p:embeddedFont>
    <p:embeddedFont>
      <p:font typeface="Work Sans Light" pitchFamily="2" charset="0"/>
      <p:regular r:id="rId46"/>
      <p:bold r:id="rId47"/>
      <p:italic r:id="rId48"/>
      <p:boldItalic r:id="rId49"/>
    </p:embeddedFont>
    <p:embeddedFont>
      <p:font typeface="Work Sans Medium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6" roundtripDataSignature="AMtx7mjBqsb2i338PGeUlEAfpST15cdf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1E326F-CCA0-436A-B333-37E552C33A0E}">
  <a:tblStyle styleId="{111E326F-CCA0-436A-B333-37E552C33A0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0CA231F-9F09-4F56-9565-A9D032239AAA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tcBdr/>
        <a:fill>
          <a:solidFill>
            <a:srgbClr val="EBF1E8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BF1E8"/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90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Relationship Id="rId86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9T17:50:40.69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9T17:50:53.09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9T17:50:53.30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9T17:50:53.48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9T17:50:53.64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9T17:50:53.81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9T17:50:40.95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9T17:50:41.15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9T17:50:44.80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9T17:50:44.98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9T17:50:45.17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9T17:50:45.73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9T17:50:45.92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9T17:50:52.21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05304340-55AC-FF56-37DF-F42815FD1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>
            <a:extLst>
              <a:ext uri="{FF2B5EF4-FFF2-40B4-BE49-F238E27FC236}">
                <a16:creationId xmlns:a16="http://schemas.microsoft.com/office/drawing/2014/main" id="{6A681C6F-E31C-2CF3-E636-ECC69CA008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>
            <a:extLst>
              <a:ext uri="{FF2B5EF4-FFF2-40B4-BE49-F238E27FC236}">
                <a16:creationId xmlns:a16="http://schemas.microsoft.com/office/drawing/2014/main" id="{7B8B8D49-10A5-0D25-C14D-FEC48A1690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0891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56E5AA2D-8543-207B-899E-B9D8C6F07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>
            <a:extLst>
              <a:ext uri="{FF2B5EF4-FFF2-40B4-BE49-F238E27FC236}">
                <a16:creationId xmlns:a16="http://schemas.microsoft.com/office/drawing/2014/main" id="{41421FB0-F12C-51B0-5A4A-3D5E5DF245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6:notes">
            <a:extLst>
              <a:ext uri="{FF2B5EF4-FFF2-40B4-BE49-F238E27FC236}">
                <a16:creationId xmlns:a16="http://schemas.microsoft.com/office/drawing/2014/main" id="{87FC2311-2397-F3DD-E38A-9B90E01AC6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6267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389E5122-C1D8-0046-1D46-33B663AD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>
            <a:extLst>
              <a:ext uri="{FF2B5EF4-FFF2-40B4-BE49-F238E27FC236}">
                <a16:creationId xmlns:a16="http://schemas.microsoft.com/office/drawing/2014/main" id="{B3314C40-40AD-B1C0-B7C1-A39FEF1C23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>
            <a:extLst>
              <a:ext uri="{FF2B5EF4-FFF2-40B4-BE49-F238E27FC236}">
                <a16:creationId xmlns:a16="http://schemas.microsoft.com/office/drawing/2014/main" id="{04D66E06-F6C7-FDDE-0473-3843919C3E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7635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389E5122-C1D8-0046-1D46-33B663AD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>
            <a:extLst>
              <a:ext uri="{FF2B5EF4-FFF2-40B4-BE49-F238E27FC236}">
                <a16:creationId xmlns:a16="http://schemas.microsoft.com/office/drawing/2014/main" id="{B3314C40-40AD-B1C0-B7C1-A39FEF1C23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>
            <a:extLst>
              <a:ext uri="{FF2B5EF4-FFF2-40B4-BE49-F238E27FC236}">
                <a16:creationId xmlns:a16="http://schemas.microsoft.com/office/drawing/2014/main" id="{04D66E06-F6C7-FDDE-0473-3843919C3E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8078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13A439C9-10BD-AEFF-DA82-E08E1F29A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>
            <a:extLst>
              <a:ext uri="{FF2B5EF4-FFF2-40B4-BE49-F238E27FC236}">
                <a16:creationId xmlns:a16="http://schemas.microsoft.com/office/drawing/2014/main" id="{0249411F-1632-8A20-36AA-CF338E03C9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6:notes">
            <a:extLst>
              <a:ext uri="{FF2B5EF4-FFF2-40B4-BE49-F238E27FC236}">
                <a16:creationId xmlns:a16="http://schemas.microsoft.com/office/drawing/2014/main" id="{42C67FC9-86AE-178A-18F5-B0CB04BDAE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2370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3D75D430-6D82-30B0-D4B2-40375E17D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>
            <a:extLst>
              <a:ext uri="{FF2B5EF4-FFF2-40B4-BE49-F238E27FC236}">
                <a16:creationId xmlns:a16="http://schemas.microsoft.com/office/drawing/2014/main" id="{2A6E8654-51C5-8C9A-6DB8-381B64489C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>
            <a:extLst>
              <a:ext uri="{FF2B5EF4-FFF2-40B4-BE49-F238E27FC236}">
                <a16:creationId xmlns:a16="http://schemas.microsoft.com/office/drawing/2014/main" id="{39299541-FCC2-E43F-D94C-C55FC4BAD6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1090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996D2D07-557C-221B-538D-A277B7ED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>
            <a:extLst>
              <a:ext uri="{FF2B5EF4-FFF2-40B4-BE49-F238E27FC236}">
                <a16:creationId xmlns:a16="http://schemas.microsoft.com/office/drawing/2014/main" id="{F807BFA3-E795-F32A-C185-C392DC4952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>
            <a:extLst>
              <a:ext uri="{FF2B5EF4-FFF2-40B4-BE49-F238E27FC236}">
                <a16:creationId xmlns:a16="http://schemas.microsoft.com/office/drawing/2014/main" id="{404044D2-06F1-9F02-E0DB-0AC85AFFA4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2890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FF47221F-F7F4-37E4-5735-33A3309D9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>
            <a:extLst>
              <a:ext uri="{FF2B5EF4-FFF2-40B4-BE49-F238E27FC236}">
                <a16:creationId xmlns:a16="http://schemas.microsoft.com/office/drawing/2014/main" id="{17F74983-05AC-AC61-0B41-8C4E8E2029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8:notes">
            <a:extLst>
              <a:ext uri="{FF2B5EF4-FFF2-40B4-BE49-F238E27FC236}">
                <a16:creationId xmlns:a16="http://schemas.microsoft.com/office/drawing/2014/main" id="{BE54AA6A-E3F1-8B40-B032-55A957265A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0161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6" name="Google Shape;180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9" name="Google Shape;13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2" name="Google Shape;8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7" name="Google Shape;6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2" name="Google Shape;92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>
          <a:extLst>
            <a:ext uri="{FF2B5EF4-FFF2-40B4-BE49-F238E27FC236}">
              <a16:creationId xmlns:a16="http://schemas.microsoft.com/office/drawing/2014/main" id="{5CAFB732-954A-A28F-33A2-D75B8BFB6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7:notes">
            <a:extLst>
              <a:ext uri="{FF2B5EF4-FFF2-40B4-BE49-F238E27FC236}">
                <a16:creationId xmlns:a16="http://schemas.microsoft.com/office/drawing/2014/main" id="{2FFED561-A88B-92EC-1159-1B5585A3D3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2" name="Google Shape;922;p27:notes">
            <a:extLst>
              <a:ext uri="{FF2B5EF4-FFF2-40B4-BE49-F238E27FC236}">
                <a16:creationId xmlns:a16="http://schemas.microsoft.com/office/drawing/2014/main" id="{0A9AE9CC-D298-6B83-DCF5-4C784D1B84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2937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>
          <a:extLst>
            <a:ext uri="{FF2B5EF4-FFF2-40B4-BE49-F238E27FC236}">
              <a16:creationId xmlns:a16="http://schemas.microsoft.com/office/drawing/2014/main" id="{FEE88A34-4453-3488-765A-EA6D31D11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7:notes">
            <a:extLst>
              <a:ext uri="{FF2B5EF4-FFF2-40B4-BE49-F238E27FC236}">
                <a16:creationId xmlns:a16="http://schemas.microsoft.com/office/drawing/2014/main" id="{77114727-908E-45E6-8769-17A8A512E1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2" name="Google Shape;922;p27:notes">
            <a:extLst>
              <a:ext uri="{FF2B5EF4-FFF2-40B4-BE49-F238E27FC236}">
                <a16:creationId xmlns:a16="http://schemas.microsoft.com/office/drawing/2014/main" id="{964153C7-2C7E-994B-D648-CB645921FE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4194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0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6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6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6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6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6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1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os objetos">
  <p:cSld name="1_Dos objeto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5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customXml" Target="../ink/ink8.xml"/><Relationship Id="rId18" Type="http://schemas.openxmlformats.org/officeDocument/2006/relationships/customXml" Target="../ink/ink11.xml"/><Relationship Id="rId3" Type="http://schemas.openxmlformats.org/officeDocument/2006/relationships/image" Target="../media/image16.png"/><Relationship Id="rId21" Type="http://schemas.openxmlformats.org/officeDocument/2006/relationships/customXml" Target="../ink/ink13.xml"/><Relationship Id="rId7" Type="http://schemas.openxmlformats.org/officeDocument/2006/relationships/customXml" Target="../ink/ink4.xml"/><Relationship Id="rId12" Type="http://schemas.openxmlformats.org/officeDocument/2006/relationships/image" Target="../media/image19.png"/><Relationship Id="rId17" Type="http://schemas.openxmlformats.org/officeDocument/2006/relationships/image" Target="../media/image21.png"/><Relationship Id="rId2" Type="http://schemas.openxmlformats.org/officeDocument/2006/relationships/customXml" Target="../ink/ink1.xml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customXml" Target="../ink/ink7.xml"/><Relationship Id="rId24" Type="http://schemas.openxmlformats.org/officeDocument/2006/relationships/image" Target="../media/image24.png"/><Relationship Id="rId5" Type="http://schemas.openxmlformats.org/officeDocument/2006/relationships/image" Target="../media/image17.png"/><Relationship Id="rId15" Type="http://schemas.openxmlformats.org/officeDocument/2006/relationships/image" Target="../media/image20.png"/><Relationship Id="rId23" Type="http://schemas.openxmlformats.org/officeDocument/2006/relationships/customXml" Target="../ink/ink14.xml"/><Relationship Id="rId10" Type="http://schemas.openxmlformats.org/officeDocument/2006/relationships/customXml" Target="../ink/ink6.xml"/><Relationship Id="rId19" Type="http://schemas.openxmlformats.org/officeDocument/2006/relationships/image" Target="../media/image22.png"/><Relationship Id="rId4" Type="http://schemas.openxmlformats.org/officeDocument/2006/relationships/customXml" Target="../ink/ink2.xml"/><Relationship Id="rId9" Type="http://schemas.openxmlformats.org/officeDocument/2006/relationships/customXml" Target="../ink/ink5.xml"/><Relationship Id="rId14" Type="http://schemas.openxmlformats.org/officeDocument/2006/relationships/customXml" Target="../ink/ink9.xml"/><Relationship Id="rId2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drive.google.com/file/d/1V80sJ_wtBh3DLOHqE6o_w6cxQ7NkT_xV/view?usp=shari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g"/><Relationship Id="rId5" Type="http://schemas.openxmlformats.org/officeDocument/2006/relationships/hyperlink" Target="https://forms.gle/PBeaTR1AYmsG9PHy5" TargetMode="External"/><Relationship Id="rId4" Type="http://schemas.openxmlformats.org/officeDocument/2006/relationships/hyperlink" Target="https://docs.google.com/document/d/1ksCj30wU5-tk3thFn3g9VM-axAr8OzTR/edit?usp=sharing&amp;ouid=109782035993196394038&amp;rtpof=true&amp;sd=tru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document/d/1R3__uIsGnfP-5QWu73jjilzAq9Udgymn/edit?usp=sharing&amp;ouid=109782035993196394038&amp;rtpof=true&amp;sd=tru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docs.google.com/document/d/1K9rXQI_WHEAhp3QOVTbWLkZGicmRCz62/edit?usp=sharing&amp;ouid=109782035993196394038&amp;rtpof=true&amp;sd=true" TargetMode="External"/><Relationship Id="rId4" Type="http://schemas.openxmlformats.org/officeDocument/2006/relationships/hyperlink" Target="https://drive.google.com/file/d/17EdxpiM-J4kJbvo1SjeRL-MT_Mb0YqGv/view?usp=shari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hyperlink" Target="https://drive.google.com/file/d/1wklqyRo_0jq8sFbuHYSkuaWysQoTEhtZ/view?usp=shari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jpeg"/><Relationship Id="rId4" Type="http://schemas.openxmlformats.org/officeDocument/2006/relationships/hyperlink" Target="https://docs.google.com/spreadsheets/d/1dwI8SNaPRQ6oFnXRAwtN3TuFnxQ61NT2/edit?usp=sharing&amp;ouid=109782035993196394038&amp;rtpof=true&amp;sd=tru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/>
        </p:nvSpPr>
        <p:spPr>
          <a:xfrm>
            <a:off x="995422" y="3013480"/>
            <a:ext cx="799867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54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INNOVATION FUSION</a:t>
            </a:r>
            <a:endParaRPr sz="4000" b="1" i="0" u="none" strike="noStrike" cap="none" dirty="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" name="object 11">
            <a:extLst>
              <a:ext uri="{FF2B5EF4-FFF2-40B4-BE49-F238E27FC236}">
                <a16:creationId xmlns:a16="http://schemas.microsoft.com/office/drawing/2014/main" id="{2E2444A8-3DFC-C39F-6AB8-BD78C915032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01051" y="2082006"/>
            <a:ext cx="2795527" cy="26939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D8C19942-E368-426B-9365-17812BF457D8}"/>
              </a:ext>
            </a:extLst>
          </p:cNvPr>
          <p:cNvSpPr/>
          <p:nvPr/>
        </p:nvSpPr>
        <p:spPr>
          <a:xfrm>
            <a:off x="2298088" y="4665872"/>
            <a:ext cx="7010401" cy="194285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Flecha: a la derecha con muesca 41">
            <a:extLst>
              <a:ext uri="{FF2B5EF4-FFF2-40B4-BE49-F238E27FC236}">
                <a16:creationId xmlns:a16="http://schemas.microsoft.com/office/drawing/2014/main" id="{4F200035-D46E-4010-843D-FBB5FAA38260}"/>
              </a:ext>
            </a:extLst>
          </p:cNvPr>
          <p:cNvSpPr/>
          <p:nvPr/>
        </p:nvSpPr>
        <p:spPr>
          <a:xfrm>
            <a:off x="1842585" y="1488954"/>
            <a:ext cx="8309573" cy="3666588"/>
          </a:xfrm>
          <a:prstGeom prst="notchedRightArrow">
            <a:avLst>
              <a:gd name="adj1" fmla="val 54679"/>
              <a:gd name="adj2" fmla="val 160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89655913-8A9A-4B4C-B8EC-48C6AFA9235C}"/>
              </a:ext>
            </a:extLst>
          </p:cNvPr>
          <p:cNvSpPr/>
          <p:nvPr/>
        </p:nvSpPr>
        <p:spPr>
          <a:xfrm>
            <a:off x="2195629" y="534040"/>
            <a:ext cx="6951133" cy="13116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259FEEE-F72D-45F1-B403-AC6350B3F95A}"/>
              </a:ext>
            </a:extLst>
          </p:cNvPr>
          <p:cNvSpPr/>
          <p:nvPr/>
        </p:nvSpPr>
        <p:spPr>
          <a:xfrm>
            <a:off x="2722946" y="768284"/>
            <a:ext cx="1622512" cy="69982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Direccionamiento estratégico 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D4733B8-5FBD-4C4F-AB99-7BF7AB194341}"/>
              </a:ext>
            </a:extLst>
          </p:cNvPr>
          <p:cNvSpPr/>
          <p:nvPr/>
        </p:nvSpPr>
        <p:spPr>
          <a:xfrm rot="16200000">
            <a:off x="-2031599" y="3141952"/>
            <a:ext cx="6074683" cy="858858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Clientes Requisitos y Expectativa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604EAA4-CCFB-49BF-AD9C-97FE9C2A29BA}"/>
              </a:ext>
            </a:extLst>
          </p:cNvPr>
          <p:cNvSpPr/>
          <p:nvPr/>
        </p:nvSpPr>
        <p:spPr>
          <a:xfrm>
            <a:off x="5016339" y="752173"/>
            <a:ext cx="1492183" cy="69982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Compras 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DD98A05-AE15-4C1D-A410-0527B73C04E6}"/>
              </a:ext>
            </a:extLst>
          </p:cNvPr>
          <p:cNvSpPr/>
          <p:nvPr/>
        </p:nvSpPr>
        <p:spPr>
          <a:xfrm>
            <a:off x="2749413" y="2510830"/>
            <a:ext cx="1198034" cy="681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 </a:t>
            </a:r>
            <a:br>
              <a:rPr lang="es-MX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B41F0A58-2285-4296-9C08-BADBE23EBE99}"/>
              </a:ext>
            </a:extLst>
          </p:cNvPr>
          <p:cNvSpPr/>
          <p:nvPr/>
        </p:nvSpPr>
        <p:spPr>
          <a:xfrm>
            <a:off x="2571345" y="4787349"/>
            <a:ext cx="1346189" cy="7363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 financieros 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0C479B7B-B250-4EDD-ABE8-21265733E2FC}"/>
              </a:ext>
            </a:extLst>
          </p:cNvPr>
          <p:cNvSpPr/>
          <p:nvPr/>
        </p:nvSpPr>
        <p:spPr>
          <a:xfrm rot="16200000">
            <a:off x="7663834" y="3173673"/>
            <a:ext cx="6324604" cy="72024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Satisfacción clientes 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6973C6ED-724D-4C11-9E35-D559EB962502}"/>
              </a:ext>
            </a:extLst>
          </p:cNvPr>
          <p:cNvSpPr/>
          <p:nvPr/>
        </p:nvSpPr>
        <p:spPr>
          <a:xfrm>
            <a:off x="5820938" y="2521831"/>
            <a:ext cx="1276754" cy="7175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Costura 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1B94808-7FFB-48FC-92ED-728267AF7A4A}"/>
              </a:ext>
            </a:extLst>
          </p:cNvPr>
          <p:cNvSpPr/>
          <p:nvPr/>
        </p:nvSpPr>
        <p:spPr>
          <a:xfrm>
            <a:off x="4281559" y="2512198"/>
            <a:ext cx="1276754" cy="7175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Corte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D302FFF-463A-4501-B64D-CDD212C430DD}"/>
              </a:ext>
            </a:extLst>
          </p:cNvPr>
          <p:cNvSpPr/>
          <p:nvPr/>
        </p:nvSpPr>
        <p:spPr>
          <a:xfrm>
            <a:off x="7477120" y="2509634"/>
            <a:ext cx="1276755" cy="7662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Preparado 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E4B3A0A-8839-4792-8C9A-E4E206FE2824}"/>
              </a:ext>
            </a:extLst>
          </p:cNvPr>
          <p:cNvSpPr/>
          <p:nvPr/>
        </p:nvSpPr>
        <p:spPr>
          <a:xfrm>
            <a:off x="2730759" y="3386932"/>
            <a:ext cx="1216688" cy="7662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Montaje 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9058AB6-ABA6-4440-A7BB-99C9425FCCD4}"/>
              </a:ext>
            </a:extLst>
          </p:cNvPr>
          <p:cNvSpPr/>
          <p:nvPr/>
        </p:nvSpPr>
        <p:spPr>
          <a:xfrm>
            <a:off x="4272454" y="3394380"/>
            <a:ext cx="1276754" cy="7662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Ensuelado 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4E0A523-5A6D-47DF-A4FE-0DC4005C6AE2}"/>
              </a:ext>
            </a:extLst>
          </p:cNvPr>
          <p:cNvSpPr/>
          <p:nvPr/>
        </p:nvSpPr>
        <p:spPr>
          <a:xfrm>
            <a:off x="5803289" y="3425795"/>
            <a:ext cx="1301826" cy="7662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Acabado 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D74D95A8-7D21-446F-9FC1-74C381144B7D}"/>
              </a:ext>
            </a:extLst>
          </p:cNvPr>
          <p:cNvSpPr/>
          <p:nvPr/>
        </p:nvSpPr>
        <p:spPr>
          <a:xfrm>
            <a:off x="7492166" y="3412719"/>
            <a:ext cx="1276754" cy="7662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Encajado </a:t>
            </a: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AF47A89E-2011-4D26-AE2A-A0500B3A8AA4}"/>
              </a:ext>
            </a:extLst>
          </p:cNvPr>
          <p:cNvSpPr/>
          <p:nvPr/>
        </p:nvSpPr>
        <p:spPr>
          <a:xfrm>
            <a:off x="2583929" y="5700460"/>
            <a:ext cx="1412203" cy="72374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Facturación </a:t>
            </a: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7A246FCD-3B5D-46A2-9038-31E1D9ED91AC}"/>
              </a:ext>
            </a:extLst>
          </p:cNvPr>
          <p:cNvSpPr/>
          <p:nvPr/>
        </p:nvSpPr>
        <p:spPr>
          <a:xfrm>
            <a:off x="4157153" y="4771595"/>
            <a:ext cx="1465992" cy="6837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 humanos</a:t>
            </a: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9EDB8A2C-2768-4130-B7C8-485A207950A7}"/>
              </a:ext>
            </a:extLst>
          </p:cNvPr>
          <p:cNvSpPr/>
          <p:nvPr/>
        </p:nvSpPr>
        <p:spPr>
          <a:xfrm>
            <a:off x="7744860" y="4845492"/>
            <a:ext cx="1361946" cy="6504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documento</a:t>
            </a:r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4CAE0C64-C25E-43A7-ABE0-8F1AA19371C8}"/>
              </a:ext>
            </a:extLst>
          </p:cNvPr>
          <p:cNvSpPr/>
          <p:nvPr/>
        </p:nvSpPr>
        <p:spPr>
          <a:xfrm>
            <a:off x="4186940" y="5686494"/>
            <a:ext cx="1465992" cy="70692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Mantenimiento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AC3BABEC-9594-4F88-AFEF-5710C5E0364D}"/>
              </a:ext>
            </a:extLst>
          </p:cNvPr>
          <p:cNvSpPr/>
          <p:nvPr/>
        </p:nvSpPr>
        <p:spPr>
          <a:xfrm>
            <a:off x="5922611" y="4787349"/>
            <a:ext cx="1569555" cy="6612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Contabilidad </a:t>
            </a: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E0529CED-BECF-4446-9248-7319075D7028}"/>
              </a:ext>
            </a:extLst>
          </p:cNvPr>
          <p:cNvSpPr/>
          <p:nvPr/>
        </p:nvSpPr>
        <p:spPr>
          <a:xfrm>
            <a:off x="5973670" y="5645710"/>
            <a:ext cx="1569555" cy="76848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</a:rPr>
              <a:t>Almacenamiento y despacho</a:t>
            </a:r>
          </a:p>
        </p:txBody>
      </p:sp>
      <p:sp>
        <p:nvSpPr>
          <p:cNvPr id="2" name="Google Shape;124;p4">
            <a:extLst>
              <a:ext uri="{FF2B5EF4-FFF2-40B4-BE49-F238E27FC236}">
                <a16:creationId xmlns:a16="http://schemas.microsoft.com/office/drawing/2014/main" id="{4386FEED-340D-63A6-53DB-AF594D0D11D1}"/>
              </a:ext>
            </a:extLst>
          </p:cNvPr>
          <p:cNvSpPr txBox="1"/>
          <p:nvPr/>
        </p:nvSpPr>
        <p:spPr>
          <a:xfrm>
            <a:off x="291408" y="109603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CO" sz="2400" dirty="0">
                <a:solidFill>
                  <a:srgbClr val="0C0C0C"/>
                </a:solidFill>
                <a:latin typeface="Work Sans Medium"/>
                <a:sym typeface="Work Sans Medium"/>
              </a:rPr>
              <a:t>Mapa de procesos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9E72E0D2-DD90-F36D-EDF5-39F7EE0E4EE0}"/>
                  </a:ext>
                </a:extLst>
              </p14:cNvPr>
              <p14:cNvContentPartPr/>
              <p14:nvPr/>
            </p14:nvContentPartPr>
            <p14:xfrm>
              <a:off x="6364957" y="967362"/>
              <a:ext cx="360" cy="360"/>
            </p14:xfrm>
          </p:contentPart>
        </mc:Choice>
        <mc:Fallback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9E72E0D2-DD90-F36D-EDF5-39F7EE0E4E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6957" y="859722"/>
                <a:ext cx="3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upo 31">
            <a:extLst>
              <a:ext uri="{FF2B5EF4-FFF2-40B4-BE49-F238E27FC236}">
                <a16:creationId xmlns:a16="http://schemas.microsoft.com/office/drawing/2014/main" id="{2B00BE6E-C0EA-B128-1EC9-F408A6A8BDC6}"/>
              </a:ext>
            </a:extLst>
          </p:cNvPr>
          <p:cNvGrpSpPr/>
          <p:nvPr/>
        </p:nvGrpSpPr>
        <p:grpSpPr>
          <a:xfrm>
            <a:off x="6223117" y="1003002"/>
            <a:ext cx="360" cy="360"/>
            <a:chOff x="6223117" y="1003002"/>
            <a:chExt cx="360" cy="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5F62E1A-0FCF-81AB-1F86-2B0CAB23951A}"/>
                    </a:ext>
                  </a:extLst>
                </p14:cNvPr>
                <p14:cNvContentPartPr/>
                <p14:nvPr/>
              </p14:nvContentPartPr>
              <p14:xfrm>
                <a:off x="6223117" y="1003002"/>
                <a:ext cx="360" cy="3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5F62E1A-0FCF-81AB-1F86-2B0CAB2395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05117" y="895002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449A36C7-CF5A-443E-79BC-D1EA549A45E3}"/>
                    </a:ext>
                  </a:extLst>
                </p14:cNvPr>
                <p14:cNvContentPartPr/>
                <p14:nvPr/>
              </p14:nvContentPartPr>
              <p14:xfrm>
                <a:off x="6223117" y="1003002"/>
                <a:ext cx="360" cy="36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449A36C7-CF5A-443E-79BC-D1EA549A45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05117" y="895002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6E99120E-5230-24F8-8D4A-61E33BEDE19B}"/>
              </a:ext>
            </a:extLst>
          </p:cNvPr>
          <p:cNvGrpSpPr/>
          <p:nvPr/>
        </p:nvGrpSpPr>
        <p:grpSpPr>
          <a:xfrm>
            <a:off x="4509517" y="3000282"/>
            <a:ext cx="360" cy="360"/>
            <a:chOff x="4509517" y="3000282"/>
            <a:chExt cx="360" cy="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F330E488-45AA-4CC9-FED2-B9336E510027}"/>
                    </a:ext>
                  </a:extLst>
                </p14:cNvPr>
                <p14:cNvContentPartPr/>
                <p14:nvPr/>
              </p14:nvContentPartPr>
              <p14:xfrm>
                <a:off x="4509517" y="3000282"/>
                <a:ext cx="360" cy="36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F330E488-45AA-4CC9-FED2-B9336E51002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91517" y="2892642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D6E292F7-1296-06F7-9C58-1E79AC2257CF}"/>
                    </a:ext>
                  </a:extLst>
                </p14:cNvPr>
                <p14:cNvContentPartPr/>
                <p14:nvPr/>
              </p14:nvContentPartPr>
              <p14:xfrm>
                <a:off x="4509517" y="3000282"/>
                <a:ext cx="360" cy="36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D6E292F7-1296-06F7-9C58-1E79AC2257C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91517" y="2892642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28E003C6-D65D-027C-42C5-08369C67A4AB}"/>
                    </a:ext>
                  </a:extLst>
                </p14:cNvPr>
                <p14:cNvContentPartPr/>
                <p14:nvPr/>
              </p14:nvContentPartPr>
              <p14:xfrm>
                <a:off x="4509517" y="3000282"/>
                <a:ext cx="360" cy="3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28E003C6-D65D-027C-42C5-08369C67A4A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91517" y="2892642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82B2622D-8EAA-778E-026C-29ABD71C98D0}"/>
              </a:ext>
            </a:extLst>
          </p:cNvPr>
          <p:cNvGrpSpPr/>
          <p:nvPr/>
        </p:nvGrpSpPr>
        <p:grpSpPr>
          <a:xfrm>
            <a:off x="5219797" y="3071202"/>
            <a:ext cx="360" cy="360"/>
            <a:chOff x="5219797" y="3071202"/>
            <a:chExt cx="360" cy="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C3689941-4047-5D27-D2C6-5A67331CEB36}"/>
                    </a:ext>
                  </a:extLst>
                </p14:cNvPr>
                <p14:cNvContentPartPr/>
                <p14:nvPr/>
              </p14:nvContentPartPr>
              <p14:xfrm>
                <a:off x="5219797" y="3071202"/>
                <a:ext cx="360" cy="36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C3689941-4047-5D27-D2C6-5A67331CEB3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01797" y="2963562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F84DAE84-6936-31BE-A082-FAAA3E323F39}"/>
                    </a:ext>
                  </a:extLst>
                </p14:cNvPr>
                <p14:cNvContentPartPr/>
                <p14:nvPr/>
              </p14:nvContentPartPr>
              <p14:xfrm>
                <a:off x="5219797" y="3071202"/>
                <a:ext cx="360" cy="36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F84DAE84-6936-31BE-A082-FAAA3E323F3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01797" y="2963562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CC73CF77-3ECE-38A6-6FE4-67FFD81300B8}"/>
                  </a:ext>
                </a:extLst>
              </p14:cNvPr>
              <p14:cNvContentPartPr/>
              <p14:nvPr/>
            </p14:nvContentPartPr>
            <p14:xfrm>
              <a:off x="1792957" y="346002"/>
              <a:ext cx="360" cy="360"/>
            </p14:xfrm>
          </p:contentPart>
        </mc:Choice>
        <mc:Fallback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CC73CF77-3ECE-38A6-6FE4-67FFD81300B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75317" y="238362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6">
            <p14:nvContentPartPr>
              <p14:cNvPr id="49" name="Entrada de lápiz 48">
                <a:extLst>
                  <a:ext uri="{FF2B5EF4-FFF2-40B4-BE49-F238E27FC236}">
                    <a16:creationId xmlns:a16="http://schemas.microsoft.com/office/drawing/2014/main" id="{728EB759-0E39-26B1-0478-CE8B2FF1B700}"/>
                  </a:ext>
                </a:extLst>
              </p14:cNvPr>
              <p14:cNvContentPartPr/>
              <p14:nvPr/>
            </p14:nvContentPartPr>
            <p14:xfrm>
              <a:off x="3781597" y="3115842"/>
              <a:ext cx="360" cy="360"/>
            </p14:xfrm>
          </p:contentPart>
        </mc:Choice>
        <mc:Fallback>
          <p:pic>
            <p:nvPicPr>
              <p:cNvPr id="49" name="Entrada de lápiz 48">
                <a:extLst>
                  <a:ext uri="{FF2B5EF4-FFF2-40B4-BE49-F238E27FC236}">
                    <a16:creationId xmlns:a16="http://schemas.microsoft.com/office/drawing/2014/main" id="{728EB759-0E39-26B1-0478-CE8B2FF1B7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63957" y="3008202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8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3DC68C16-840B-AC69-1791-262C6A34E4D7}"/>
                  </a:ext>
                </a:extLst>
              </p14:cNvPr>
              <p14:cNvContentPartPr/>
              <p14:nvPr/>
            </p14:nvContentPartPr>
            <p14:xfrm>
              <a:off x="3701317" y="3044562"/>
              <a:ext cx="360" cy="360"/>
            </p14:xfrm>
          </p:contentPart>
        </mc:Choice>
        <mc:Fallback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3DC68C16-840B-AC69-1791-262C6A34E4D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83677" y="2936922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0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AF96E432-173A-2615-A7E4-5E9D12E20586}"/>
                  </a:ext>
                </a:extLst>
              </p14:cNvPr>
              <p14:cNvContentPartPr/>
              <p14:nvPr/>
            </p14:nvContentPartPr>
            <p14:xfrm>
              <a:off x="3701317" y="3044562"/>
              <a:ext cx="360" cy="360"/>
            </p14:xfrm>
          </p:contentPart>
        </mc:Choice>
        <mc:Fallback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AF96E432-173A-2615-A7E4-5E9D12E2058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83677" y="2936922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1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81246150-9118-D4BF-7EBC-270CC4E3FB80}"/>
                  </a:ext>
                </a:extLst>
              </p14:cNvPr>
              <p14:cNvContentPartPr/>
              <p14:nvPr/>
            </p14:nvContentPartPr>
            <p14:xfrm>
              <a:off x="3701317" y="2991282"/>
              <a:ext cx="360" cy="360"/>
            </p14:xfrm>
          </p:contentPart>
        </mc:Choice>
        <mc:Fallback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81246150-9118-D4BF-7EBC-270CC4E3FB8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83677" y="2883642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3">
            <p14:nvContentPartPr>
              <p14:cNvPr id="57" name="Entrada de lápiz 56">
                <a:extLst>
                  <a:ext uri="{FF2B5EF4-FFF2-40B4-BE49-F238E27FC236}">
                    <a16:creationId xmlns:a16="http://schemas.microsoft.com/office/drawing/2014/main" id="{250CAA75-E13B-9E26-C442-C60565D5CA10}"/>
                  </a:ext>
                </a:extLst>
              </p14:cNvPr>
              <p14:cNvContentPartPr/>
              <p14:nvPr/>
            </p14:nvContentPartPr>
            <p14:xfrm>
              <a:off x="3692677" y="2982642"/>
              <a:ext cx="360" cy="360"/>
            </p14:xfrm>
          </p:contentPart>
        </mc:Choice>
        <mc:Fallback>
          <p:pic>
            <p:nvPicPr>
              <p:cNvPr id="57" name="Entrada de lápiz 56">
                <a:extLst>
                  <a:ext uri="{FF2B5EF4-FFF2-40B4-BE49-F238E27FC236}">
                    <a16:creationId xmlns:a16="http://schemas.microsoft.com/office/drawing/2014/main" id="{250CAA75-E13B-9E26-C442-C60565D5CA1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75037" y="2875002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19425C1A-B795-D751-D809-A846D8108E31}"/>
              </a:ext>
            </a:extLst>
          </p:cNvPr>
          <p:cNvSpPr/>
          <p:nvPr/>
        </p:nvSpPr>
        <p:spPr>
          <a:xfrm>
            <a:off x="7075274" y="787103"/>
            <a:ext cx="1492183" cy="69982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Atención cliente- ventas  </a:t>
            </a:r>
          </a:p>
        </p:txBody>
      </p:sp>
    </p:spTree>
    <p:extLst>
      <p:ext uri="{BB962C8B-B14F-4D97-AF65-F5344CB8AC3E}">
        <p14:creationId xmlns:p14="http://schemas.microsoft.com/office/powerpoint/2010/main" val="1976699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>
          <a:extLst>
            <a:ext uri="{FF2B5EF4-FFF2-40B4-BE49-F238E27FC236}">
              <a16:creationId xmlns:a16="http://schemas.microsoft.com/office/drawing/2014/main" id="{B1514893-0AC9-986D-79FD-7A89073FB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>
            <a:extLst>
              <a:ext uri="{FF2B5EF4-FFF2-40B4-BE49-F238E27FC236}">
                <a16:creationId xmlns:a16="http://schemas.microsoft.com/office/drawing/2014/main" id="{9F663FCB-FFFF-7601-B380-099CB39212DA}"/>
              </a:ext>
            </a:extLst>
          </p:cNvPr>
          <p:cNvSpPr txBox="1"/>
          <p:nvPr/>
        </p:nvSpPr>
        <p:spPr>
          <a:xfrm>
            <a:off x="456235" y="76754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CO" sz="4400" dirty="0">
                <a:solidFill>
                  <a:schemeClr val="tx1"/>
                </a:solidFill>
                <a:latin typeface="Work Sans Medium"/>
                <a:sym typeface="Work Sans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Diagrama</a:t>
            </a:r>
            <a:r>
              <a:rPr lang="es-CO" sz="4400" dirty="0">
                <a:solidFill>
                  <a:srgbClr val="0C0C0C"/>
                </a:solidFill>
                <a:latin typeface="Work Sans Medium"/>
                <a:sym typeface="Work Sans Medium"/>
              </a:rPr>
              <a:t> BPMN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5E572B4-19BE-E888-0731-16656755D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003" y="667399"/>
            <a:ext cx="4651993" cy="61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29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>
          <a:extLst>
            <a:ext uri="{FF2B5EF4-FFF2-40B4-BE49-F238E27FC236}">
              <a16:creationId xmlns:a16="http://schemas.microsoft.com/office/drawing/2014/main" id="{5B7C267B-3AEB-B792-CC47-3719011B9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>
            <a:extLst>
              <a:ext uri="{FF2B5EF4-FFF2-40B4-BE49-F238E27FC236}">
                <a16:creationId xmlns:a16="http://schemas.microsoft.com/office/drawing/2014/main" id="{241D5144-A778-C8D3-E755-F5164ECC063A}"/>
              </a:ext>
            </a:extLst>
          </p:cNvPr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 sz="44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s-CO" sz="4400" b="0" i="0" u="none" strike="noStrike" cap="none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écnicas</a:t>
            </a:r>
            <a:r>
              <a:rPr lang="es-CO" sz="4400" b="0" i="0" u="none" strike="noStrike" cap="none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de </a:t>
            </a:r>
            <a:r>
              <a:rPr lang="es-CO" sz="4400" b="0" i="0" u="none" strike="noStrike" cap="none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recolección</a:t>
            </a:r>
            <a:r>
              <a:rPr lang="es-CO" sz="4400" b="0" i="0" u="none" strike="noStrike" cap="none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de la información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bject 7">
            <a:extLst>
              <a:ext uri="{FF2B5EF4-FFF2-40B4-BE49-F238E27FC236}">
                <a16:creationId xmlns:a16="http://schemas.microsoft.com/office/drawing/2014/main" id="{07B6F714-0408-43B0-37E7-B69FE17020D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6256" y="1784074"/>
            <a:ext cx="4480559" cy="4483406"/>
          </a:xfrm>
          <a:prstGeom prst="rect">
            <a:avLst/>
          </a:prstGeom>
        </p:spPr>
      </p:pic>
      <p:pic>
        <p:nvPicPr>
          <p:cNvPr id="4" name="object 8">
            <a:extLst>
              <a:ext uri="{FF2B5EF4-FFF2-40B4-BE49-F238E27FC236}">
                <a16:creationId xmlns:a16="http://schemas.microsoft.com/office/drawing/2014/main" id="{3A65C7C3-CB15-B694-417C-31F3AC119FB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14036" y="1610243"/>
            <a:ext cx="5464504" cy="483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26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>
          <a:extLst>
            <a:ext uri="{FF2B5EF4-FFF2-40B4-BE49-F238E27FC236}">
              <a16:creationId xmlns:a16="http://schemas.microsoft.com/office/drawing/2014/main" id="{5B6E933D-4569-B528-C5FC-5F9DA71C0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>
            <a:extLst>
              <a:ext uri="{FF2B5EF4-FFF2-40B4-BE49-F238E27FC236}">
                <a16:creationId xmlns:a16="http://schemas.microsoft.com/office/drawing/2014/main" id="{282C560A-16EC-163B-27DD-86736A143EFA}"/>
              </a:ext>
            </a:extLst>
          </p:cNvPr>
          <p:cNvSpPr txBox="1"/>
          <p:nvPr/>
        </p:nvSpPr>
        <p:spPr>
          <a:xfrm>
            <a:off x="456236" y="448893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CO" sz="4400" dirty="0">
                <a:solidFill>
                  <a:schemeClr val="tx1"/>
                </a:solidFill>
                <a:latin typeface="Work Sans Medium"/>
                <a:sym typeface="Work Sans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Requerimientos</a:t>
            </a:r>
            <a:r>
              <a:rPr lang="es-CO" sz="4400" dirty="0">
                <a:solidFill>
                  <a:srgbClr val="0C0C0C"/>
                </a:solidFill>
                <a:latin typeface="Work Sans Medium"/>
                <a:sym typeface="Work Sans Medium"/>
              </a:rPr>
              <a:t> funcionales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25DBBE9-F40F-0CE6-3548-3061CF579F5B}"/>
              </a:ext>
            </a:extLst>
          </p:cNvPr>
          <p:cNvSpPr txBox="1"/>
          <p:nvPr/>
        </p:nvSpPr>
        <p:spPr>
          <a:xfrm>
            <a:off x="456236" y="1432020"/>
            <a:ext cx="4938714" cy="4749377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/>
              <a:tabLst>
                <a:tab pos="254000" algn="l"/>
              </a:tabLst>
            </a:pPr>
            <a:r>
              <a:rPr lang="es-MX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Registrar nuevos usuarios 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/>
              <a:tabLst>
                <a:tab pos="254000" algn="l"/>
              </a:tabLst>
            </a:pPr>
            <a:r>
              <a:rPr lang="es-MX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Iniciar sesión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/>
              <a:tabLst>
                <a:tab pos="254000" algn="l"/>
              </a:tabLst>
            </a:pPr>
            <a:r>
              <a:rPr lang="es-MX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Recuperar contraseña 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/>
              <a:tabLst>
                <a:tab pos="254000" algn="l"/>
              </a:tabLst>
            </a:pPr>
            <a:r>
              <a:rPr lang="es-MX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Gestionar perfil de usuario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/>
              <a:tabLst>
                <a:tab pos="254000" algn="l"/>
              </a:tabLst>
            </a:pPr>
            <a:r>
              <a:rPr lang="es-MX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Consultar catálogo de productos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/>
              <a:tabLst>
                <a:tab pos="254000" algn="l"/>
              </a:tabLst>
            </a:pPr>
            <a:r>
              <a:rPr lang="es-MX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Buscar productos 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/>
              <a:tabLst>
                <a:tab pos="254000" algn="l"/>
              </a:tabLst>
            </a:pPr>
            <a:r>
              <a:rPr lang="es-MX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Filtrar productos 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/>
              <a:tabLst>
                <a:tab pos="254000" algn="l"/>
              </a:tabLst>
            </a:pPr>
            <a:r>
              <a:rPr lang="es-MX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Visualizar detalles de producto 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/>
              <a:tabLst>
                <a:tab pos="254000" algn="l"/>
              </a:tabLst>
            </a:pPr>
            <a:r>
              <a:rPr lang="es-MX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Guardar productos en lista de favoritos 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/>
              <a:tabLst>
                <a:tab pos="254000" algn="l"/>
              </a:tabLst>
            </a:pPr>
            <a:r>
              <a:rPr lang="es-MX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Agregar y eliminar productos del carrito de compras 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/>
              <a:tabLst>
                <a:tab pos="254000" algn="l"/>
              </a:tabLst>
            </a:pPr>
            <a:r>
              <a:rPr lang="es-MX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Calcular el total de la compra 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/>
              <a:tabLst>
                <a:tab pos="254000" algn="l"/>
              </a:tabLst>
            </a:pPr>
            <a:r>
              <a:rPr lang="es-MX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Aplicar promociones y descuentos 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/>
              <a:tabLst>
                <a:tab pos="254000" algn="l"/>
              </a:tabLst>
            </a:pPr>
            <a:r>
              <a:rPr lang="es-MX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Gestionar colecciones de promociones 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/>
              <a:tabLst>
                <a:tab pos="254000" algn="l"/>
              </a:tabLst>
            </a:pPr>
            <a:r>
              <a:rPr lang="es-MX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Realizar checkout seguro 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/>
              <a:tabLst>
                <a:tab pos="254000" algn="l"/>
              </a:tabLst>
            </a:pPr>
            <a:r>
              <a:rPr lang="es-MX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Seleccionar dirección de envío y facturación 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/>
              <a:tabLst>
                <a:tab pos="254000" algn="l"/>
              </a:tabLst>
            </a:pPr>
            <a:r>
              <a:rPr lang="es-MX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Seleccionar método de pagos</a:t>
            </a:r>
          </a:p>
          <a:p>
            <a:pPr marL="455295" indent="-342900">
              <a:lnSpc>
                <a:spcPct val="100000"/>
              </a:lnSpc>
              <a:spcBef>
                <a:spcPts val="475"/>
              </a:spcBef>
              <a:buFont typeface="+mj-lt"/>
              <a:buAutoNum type="arabicPeriod" startAt="17"/>
              <a:tabLst>
                <a:tab pos="254000" algn="l"/>
              </a:tabLst>
            </a:pPr>
            <a:r>
              <a:rPr lang="es-MX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Confirmar pedido</a:t>
            </a: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81759E1-37A9-452C-82FB-03BC0C127CEA}"/>
              </a:ext>
            </a:extLst>
          </p:cNvPr>
          <p:cNvSpPr txBox="1"/>
          <p:nvPr/>
        </p:nvSpPr>
        <p:spPr>
          <a:xfrm>
            <a:off x="6096000" y="1432020"/>
            <a:ext cx="5483819" cy="490070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40995" indent="-228600">
              <a:spcBef>
                <a:spcPts val="475"/>
              </a:spcBef>
              <a:buFont typeface="+mj-lt"/>
              <a:buAutoNum type="arabicPeriod" startAt="18"/>
              <a:tabLst>
                <a:tab pos="254000" algn="l"/>
              </a:tabLst>
            </a:pPr>
            <a:r>
              <a:rPr lang="es-MX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MX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Visualizar pedidos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 startAt="18"/>
              <a:tabLst>
                <a:tab pos="254000" algn="l"/>
              </a:tabLst>
            </a:pPr>
            <a:r>
              <a:rPr lang="es-MX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Actualizar estado de pedidos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 startAt="18"/>
              <a:tabLst>
                <a:tab pos="254000" algn="l"/>
              </a:tabLst>
            </a:pPr>
            <a:r>
              <a:rPr lang="es-MX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Hacer seguimiento del estado de los pedidos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 startAt="18"/>
              <a:tabLst>
                <a:tab pos="254000" algn="l"/>
              </a:tabLst>
            </a:pPr>
            <a:r>
              <a:rPr lang="es-MX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Consultar historial de pedidos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 startAt="18"/>
              <a:tabLst>
                <a:tab pos="254000" algn="l"/>
              </a:tabLst>
            </a:pPr>
            <a:r>
              <a:rPr lang="es-MX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Integrar opiniones y reseñas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 startAt="18"/>
              <a:tabLst>
                <a:tab pos="254000" algn="l"/>
              </a:tabLst>
            </a:pPr>
            <a:r>
              <a:rPr lang="es-MX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Solicitar devoluciones y cambios de productos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 startAt="18"/>
              <a:tabLst>
                <a:tab pos="254000" algn="l"/>
              </a:tabLst>
            </a:pPr>
            <a:r>
              <a:rPr lang="es-MX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Recibir recomendaciones de productos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 startAt="18"/>
              <a:tabLst>
                <a:tab pos="254000" algn="l"/>
              </a:tabLst>
            </a:pPr>
            <a:r>
              <a:rPr lang="es-MX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Recibir notificaciones de nuevas promociones o descuentos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 startAt="18"/>
              <a:tabLst>
                <a:tab pos="254000" algn="l"/>
              </a:tabLst>
            </a:pPr>
            <a:r>
              <a:rPr lang="es-MX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Integrar un chat en vivo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 startAt="18"/>
              <a:tabLst>
                <a:tab pos="254000" algn="l"/>
              </a:tabLst>
            </a:pPr>
            <a:r>
              <a:rPr lang="es-MX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Gestionar productos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 startAt="18"/>
              <a:tabLst>
                <a:tab pos="254000" algn="l"/>
              </a:tabLst>
            </a:pPr>
            <a:r>
              <a:rPr lang="es-MX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Gestionar inventario, incluyendo tallas y colores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 startAt="18"/>
              <a:tabLst>
                <a:tab pos="254000" algn="l"/>
              </a:tabLst>
            </a:pPr>
            <a:r>
              <a:rPr lang="es-MX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Crear y administrar categorías y subcategorías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 startAt="18"/>
              <a:tabLst>
                <a:tab pos="254000" algn="l"/>
              </a:tabLst>
            </a:pPr>
            <a:r>
              <a:rPr lang="es-MX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Configurar precios y descuentos de los productos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 startAt="18"/>
              <a:tabLst>
                <a:tab pos="254000" algn="l"/>
              </a:tabLst>
            </a:pPr>
            <a:r>
              <a:rPr lang="es-MX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Procesar pedidos, actualizar estados y generar facturas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 startAt="18"/>
              <a:tabLst>
                <a:tab pos="254000" algn="l"/>
              </a:tabLst>
            </a:pPr>
            <a:r>
              <a:rPr lang="es-MX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Gestionar devoluciones y cambios de los productos</a:t>
            </a:r>
          </a:p>
          <a:p>
            <a:pPr marL="340995" indent="-228600">
              <a:lnSpc>
                <a:spcPct val="100000"/>
              </a:lnSpc>
              <a:spcBef>
                <a:spcPts val="475"/>
              </a:spcBef>
              <a:buFont typeface="+mj-lt"/>
              <a:buAutoNum type="arabicPeriod" startAt="18"/>
              <a:tabLst>
                <a:tab pos="254000" algn="l"/>
              </a:tabLst>
            </a:pPr>
            <a:r>
              <a:rPr lang="es-MX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Gestionar usuarios (crear, editar, eliminar (cambio de estado) cuentas de usuarios y asignar roles (administrador, cliente))</a:t>
            </a:r>
          </a:p>
        </p:txBody>
      </p:sp>
    </p:spTree>
    <p:extLst>
      <p:ext uri="{BB962C8B-B14F-4D97-AF65-F5344CB8AC3E}">
        <p14:creationId xmlns:p14="http://schemas.microsoft.com/office/powerpoint/2010/main" val="3665415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>
          <a:extLst>
            <a:ext uri="{FF2B5EF4-FFF2-40B4-BE49-F238E27FC236}">
              <a16:creationId xmlns:a16="http://schemas.microsoft.com/office/drawing/2014/main" id="{5B6E933D-4569-B528-C5FC-5F9DA71C0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>
            <a:extLst>
              <a:ext uri="{FF2B5EF4-FFF2-40B4-BE49-F238E27FC236}">
                <a16:creationId xmlns:a16="http://schemas.microsoft.com/office/drawing/2014/main" id="{282C560A-16EC-163B-27DD-86736A143EFA}"/>
              </a:ext>
            </a:extLst>
          </p:cNvPr>
          <p:cNvSpPr txBox="1"/>
          <p:nvPr/>
        </p:nvSpPr>
        <p:spPr>
          <a:xfrm>
            <a:off x="456236" y="395730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CO" sz="4400" dirty="0">
                <a:solidFill>
                  <a:srgbClr val="0C0C0C"/>
                </a:solidFill>
                <a:latin typeface="Work Sans Medium"/>
                <a:sym typeface="Work Sans Medium"/>
              </a:rPr>
              <a:t>Requerimientos no funcionales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468447E-C2A0-940B-4077-DC3ABB9BBEB3}"/>
              </a:ext>
            </a:extLst>
          </p:cNvPr>
          <p:cNvSpPr txBox="1"/>
          <p:nvPr/>
        </p:nvSpPr>
        <p:spPr>
          <a:xfrm>
            <a:off x="4603650" y="2496477"/>
            <a:ext cx="5714727" cy="2792688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49885" indent="-312420">
              <a:lnSpc>
                <a:spcPct val="100000"/>
              </a:lnSpc>
              <a:spcBef>
                <a:spcPts val="670"/>
              </a:spcBef>
              <a:buFont typeface="Trebuchet MS"/>
              <a:buAutoNum type="arabicPeriod"/>
              <a:tabLst>
                <a:tab pos="349885" algn="l"/>
              </a:tabLst>
            </a:pPr>
            <a:r>
              <a:rPr sz="1800" spc="9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Usabilidad</a:t>
            </a:r>
            <a:endParaRPr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9250" indent="-320675">
              <a:lnSpc>
                <a:spcPct val="100000"/>
              </a:lnSpc>
              <a:spcBef>
                <a:spcPts val="570"/>
              </a:spcBef>
              <a:buFont typeface="Trebuchet MS"/>
              <a:buAutoNum type="arabicPeriod"/>
              <a:tabLst>
                <a:tab pos="349250" algn="l"/>
              </a:tabLst>
            </a:pPr>
            <a:r>
              <a:rPr sz="1800" spc="55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Rendimiento</a:t>
            </a:r>
            <a:endParaRPr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9250" indent="-320675">
              <a:lnSpc>
                <a:spcPct val="100000"/>
              </a:lnSpc>
              <a:spcBef>
                <a:spcPts val="570"/>
              </a:spcBef>
              <a:buFont typeface="Trebuchet MS"/>
              <a:buAutoNum type="arabicPeriod"/>
              <a:tabLst>
                <a:tab pos="349250" algn="l"/>
              </a:tabLst>
            </a:pPr>
            <a:r>
              <a:rPr sz="1800" spc="12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compatibilidad</a:t>
            </a:r>
            <a:endParaRPr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9250" indent="-323215">
              <a:lnSpc>
                <a:spcPct val="100000"/>
              </a:lnSpc>
              <a:spcBef>
                <a:spcPts val="570"/>
              </a:spcBef>
              <a:buFont typeface="Trebuchet MS"/>
              <a:buAutoNum type="arabicPeriod"/>
              <a:tabLst>
                <a:tab pos="349250" algn="l"/>
              </a:tabLst>
            </a:pPr>
            <a:r>
              <a:rPr sz="1800" spc="75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Seguridad</a:t>
            </a:r>
            <a:endParaRPr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9250" indent="-325755">
              <a:lnSpc>
                <a:spcPct val="100000"/>
              </a:lnSpc>
              <a:spcBef>
                <a:spcPts val="570"/>
              </a:spcBef>
              <a:buFont typeface="Trebuchet MS"/>
              <a:buAutoNum type="arabicPeriod"/>
              <a:tabLst>
                <a:tab pos="349250" algn="l"/>
              </a:tabLst>
            </a:pPr>
            <a:r>
              <a:rPr sz="1800" spc="8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Escalabilidad</a:t>
            </a:r>
            <a:endParaRPr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0850" indent="-438150">
              <a:lnSpc>
                <a:spcPct val="100000"/>
              </a:lnSpc>
              <a:spcBef>
                <a:spcPts val="570"/>
              </a:spcBef>
              <a:buFont typeface="Trebuchet MS"/>
              <a:buAutoNum type="arabicPeriod"/>
              <a:tabLst>
                <a:tab pos="450850" algn="l"/>
              </a:tabLst>
            </a:pPr>
            <a:r>
              <a:rPr sz="1800" spc="7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Accesibilidad</a:t>
            </a:r>
            <a:endParaRPr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9885" indent="-313055">
              <a:lnSpc>
                <a:spcPct val="100000"/>
              </a:lnSpc>
              <a:spcBef>
                <a:spcPts val="570"/>
              </a:spcBef>
              <a:buFont typeface="Trebuchet MS"/>
              <a:buAutoNum type="arabicPeriod"/>
              <a:tabLst>
                <a:tab pos="349885" algn="l"/>
              </a:tabLst>
            </a:pPr>
            <a:r>
              <a:rPr sz="1800" spc="11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Mantenimiento</a:t>
            </a:r>
            <a:endParaRPr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9885" marR="5080" indent="-313690">
              <a:lnSpc>
                <a:spcPct val="117900"/>
              </a:lnSpc>
              <a:buFont typeface="Trebuchet MS"/>
              <a:buAutoNum type="arabicPeriod"/>
              <a:tabLst>
                <a:tab pos="349885" algn="l"/>
              </a:tabLst>
            </a:pPr>
            <a:r>
              <a:rPr sz="1800" spc="45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Respaldo</a:t>
            </a:r>
            <a:r>
              <a:rPr sz="1800" spc="7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-5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 </a:t>
            </a:r>
            <a:r>
              <a:rPr sz="1800" spc="85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Recuperación</a:t>
            </a:r>
            <a:r>
              <a:rPr sz="1800" spc="105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800" spc="114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</a:t>
            </a:r>
            <a:r>
              <a:rPr sz="1800" spc="4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Datos</a:t>
            </a:r>
            <a:endParaRPr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362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>
          <a:extLst>
            <a:ext uri="{FF2B5EF4-FFF2-40B4-BE49-F238E27FC236}">
              <a16:creationId xmlns:a16="http://schemas.microsoft.com/office/drawing/2014/main" id="{45C20543-AF9A-E7B6-9C23-795E23BDF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>
            <a:extLst>
              <a:ext uri="{FF2B5EF4-FFF2-40B4-BE49-F238E27FC236}">
                <a16:creationId xmlns:a16="http://schemas.microsoft.com/office/drawing/2014/main" id="{DC5DD617-9B4A-EE30-FC2A-4E78B8DC1F12}"/>
              </a:ext>
            </a:extLst>
          </p:cNvPr>
          <p:cNvSpPr txBox="1"/>
          <p:nvPr/>
        </p:nvSpPr>
        <p:spPr>
          <a:xfrm>
            <a:off x="445603" y="0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 sz="44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Diagrama</a:t>
            </a:r>
            <a:r>
              <a:rPr lang="es-CO" sz="44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de </a:t>
            </a:r>
            <a:r>
              <a:rPr lang="es-CO" sz="44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casos</a:t>
            </a:r>
            <a:r>
              <a:rPr lang="es-CO" sz="44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de uso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F35DACC9-5DE8-7CEE-DF56-1EC2E6819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9266" y="741563"/>
            <a:ext cx="8737084" cy="602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25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>
          <a:extLst>
            <a:ext uri="{FF2B5EF4-FFF2-40B4-BE49-F238E27FC236}">
              <a16:creationId xmlns:a16="http://schemas.microsoft.com/office/drawing/2014/main" id="{FF144341-E506-7370-13BF-7EFF6E12B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>
            <a:extLst>
              <a:ext uri="{FF2B5EF4-FFF2-40B4-BE49-F238E27FC236}">
                <a16:creationId xmlns:a16="http://schemas.microsoft.com/office/drawing/2014/main" id="{4C27C565-3E52-6B9D-A7D0-2A719224C59A}"/>
              </a:ext>
            </a:extLst>
          </p:cNvPr>
          <p:cNvSpPr txBox="1"/>
          <p:nvPr/>
        </p:nvSpPr>
        <p:spPr>
          <a:xfrm>
            <a:off x="456236" y="395730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ES" sz="4400" dirty="0">
                <a:solidFill>
                  <a:schemeClr val="tx1"/>
                </a:solidFill>
                <a:latin typeface="Work Sans Medium"/>
                <a:sym typeface="Work Sans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MOCKUPS</a:t>
            </a:r>
            <a:endParaRPr lang="es-ES"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object 6">
            <a:extLst>
              <a:ext uri="{FF2B5EF4-FFF2-40B4-BE49-F238E27FC236}">
                <a16:creationId xmlns:a16="http://schemas.microsoft.com/office/drawing/2014/main" id="{B7F1763F-1B92-D60B-CF4C-D5BBE00EE7B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2691" y="1030727"/>
            <a:ext cx="8760029" cy="543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11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>
          <a:extLst>
            <a:ext uri="{FF2B5EF4-FFF2-40B4-BE49-F238E27FC236}">
              <a16:creationId xmlns:a16="http://schemas.microsoft.com/office/drawing/2014/main" id="{3514AF23-6CF9-5456-FBB1-8F811697A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5">
            <a:extLst>
              <a:ext uri="{FF2B5EF4-FFF2-40B4-BE49-F238E27FC236}">
                <a16:creationId xmlns:a16="http://schemas.microsoft.com/office/drawing/2014/main" id="{D9B47A22-BA71-4C90-A495-303E67CC29F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2558" y="579307"/>
            <a:ext cx="9246883" cy="607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28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Work Sans Medium"/>
              <a:buNone/>
              <a:tabLst/>
              <a:defRPr/>
            </a:pPr>
            <a:r>
              <a:rPr lang="es-CO" sz="4400" dirty="0">
                <a:solidFill>
                  <a:schemeClr val="bg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</a:t>
            </a:r>
            <a:r>
              <a:rPr kumimoji="0" lang="es-CO" sz="4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 Medium"/>
                <a:ea typeface="Work Sans Medium"/>
                <a:cs typeface="Work Sans Medium"/>
                <a:sym typeface="Work Sans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icha</a:t>
            </a:r>
            <a:r>
              <a:rPr kumimoji="0" lang="es-CO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Medium"/>
                <a:ea typeface="Work Sans Medium"/>
                <a:cs typeface="Work Sans Medium"/>
                <a:sym typeface="Work Sans Medium"/>
              </a:rPr>
              <a:t> técnica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892394FC-C22A-A59A-F3FC-5F45E8F30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986" y="1158253"/>
            <a:ext cx="8480373" cy="569974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8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88" name="Google Shape;188;p8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89" name="Google Shape;189;p8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0" name="Google Shape;190;p8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1" name="Google Shape;191;p8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2" name="Google Shape;192;p8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3" name="Google Shape;193;p8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4" name="Google Shape;194;p8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5" name="Google Shape;195;p8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6" name="Google Shape;196;p8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7" name="Google Shape;197;p8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pic>
        <p:nvPicPr>
          <p:cNvPr id="201" name="Google Shape;20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8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145F3776-FD2F-4087-D31B-F6618A8C6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28" y="1"/>
            <a:ext cx="9558670" cy="67484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/>
        </p:nvSpPr>
        <p:spPr>
          <a:xfrm>
            <a:off x="1396852" y="1147887"/>
            <a:ext cx="96981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CO" sz="5400" dirty="0"/>
              <a:t>Integrantes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2"/>
          <p:cNvCxnSpPr/>
          <p:nvPr/>
        </p:nvCxnSpPr>
        <p:spPr>
          <a:xfrm>
            <a:off x="5227898" y="2542445"/>
            <a:ext cx="1736203" cy="0"/>
          </a:xfrm>
          <a:prstGeom prst="straightConnector1">
            <a:avLst/>
          </a:prstGeom>
          <a:noFill/>
          <a:ln w="9525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1" name="Google Shape;111;p2"/>
          <p:cNvSpPr txBox="1"/>
          <p:nvPr/>
        </p:nvSpPr>
        <p:spPr>
          <a:xfrm>
            <a:off x="4168815" y="2982122"/>
            <a:ext cx="385436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s-CO" sz="1600" b="0" i="0" u="none" strike="noStrike" cap="none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Daniela Bohorquez Diaz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Katherin Morcillo Quiroga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Jhonatan Carvajal Bonilla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Oscar Gelpud Erazo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4E6AF194-E4E0-4B31-70B8-9F9C06686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>
            <a:extLst>
              <a:ext uri="{FF2B5EF4-FFF2-40B4-BE49-F238E27FC236}">
                <a16:creationId xmlns:a16="http://schemas.microsoft.com/office/drawing/2014/main" id="{39179718-42DC-589E-28C6-A6BD9811BD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A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8">
            <a:extLst>
              <a:ext uri="{FF2B5EF4-FFF2-40B4-BE49-F238E27FC236}">
                <a16:creationId xmlns:a16="http://schemas.microsoft.com/office/drawing/2014/main" id="{1C32C1E8-5C84-AF61-F5F4-371A9158ADD8}"/>
              </a:ext>
            </a:extLst>
          </p:cNvPr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188" name="Google Shape;188;p8">
              <a:extLst>
                <a:ext uri="{FF2B5EF4-FFF2-40B4-BE49-F238E27FC236}">
                  <a16:creationId xmlns:a16="http://schemas.microsoft.com/office/drawing/2014/main" id="{7504CBF4-8978-1744-56E2-CB21E7A1AD46}"/>
                </a:ext>
              </a:extLst>
            </p:cNvPr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89" name="Google Shape;189;p8">
              <a:extLst>
                <a:ext uri="{FF2B5EF4-FFF2-40B4-BE49-F238E27FC236}">
                  <a16:creationId xmlns:a16="http://schemas.microsoft.com/office/drawing/2014/main" id="{7B3CE04B-26AC-109A-5BEF-862E1DDEB08D}"/>
                </a:ext>
              </a:extLst>
            </p:cNvPr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0" name="Google Shape;190;p8">
              <a:extLst>
                <a:ext uri="{FF2B5EF4-FFF2-40B4-BE49-F238E27FC236}">
                  <a16:creationId xmlns:a16="http://schemas.microsoft.com/office/drawing/2014/main" id="{35EAAA27-EB0E-AF02-C914-8EDAC373ED00}"/>
                </a:ext>
              </a:extLst>
            </p:cNvPr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1" name="Google Shape;191;p8">
              <a:extLst>
                <a:ext uri="{FF2B5EF4-FFF2-40B4-BE49-F238E27FC236}">
                  <a16:creationId xmlns:a16="http://schemas.microsoft.com/office/drawing/2014/main" id="{DDDCA0C8-B033-8977-0CF3-294E52AC8F5B}"/>
                </a:ext>
              </a:extLst>
            </p:cNvPr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2" name="Google Shape;192;p8">
              <a:extLst>
                <a:ext uri="{FF2B5EF4-FFF2-40B4-BE49-F238E27FC236}">
                  <a16:creationId xmlns:a16="http://schemas.microsoft.com/office/drawing/2014/main" id="{CA402A67-B89B-6E9D-7D74-4267DB66C56E}"/>
                </a:ext>
              </a:extLst>
            </p:cNvPr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3" name="Google Shape;193;p8">
              <a:extLst>
                <a:ext uri="{FF2B5EF4-FFF2-40B4-BE49-F238E27FC236}">
                  <a16:creationId xmlns:a16="http://schemas.microsoft.com/office/drawing/2014/main" id="{41CBC595-E358-0500-63C1-D9BEF05F636E}"/>
                </a:ext>
              </a:extLst>
            </p:cNvPr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4" name="Google Shape;194;p8">
              <a:extLst>
                <a:ext uri="{FF2B5EF4-FFF2-40B4-BE49-F238E27FC236}">
                  <a16:creationId xmlns:a16="http://schemas.microsoft.com/office/drawing/2014/main" id="{BA863DA6-C5A2-7008-BAF0-E66371754E34}"/>
                </a:ext>
              </a:extLst>
            </p:cNvPr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5" name="Google Shape;195;p8">
              <a:extLst>
                <a:ext uri="{FF2B5EF4-FFF2-40B4-BE49-F238E27FC236}">
                  <a16:creationId xmlns:a16="http://schemas.microsoft.com/office/drawing/2014/main" id="{5504C1F9-C646-230D-D050-16A58F521CE2}"/>
                </a:ext>
              </a:extLst>
            </p:cNvPr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6" name="Google Shape;196;p8">
              <a:extLst>
                <a:ext uri="{FF2B5EF4-FFF2-40B4-BE49-F238E27FC236}">
                  <a16:creationId xmlns:a16="http://schemas.microsoft.com/office/drawing/2014/main" id="{F10BF3C8-3DB7-BD74-1173-45425981C8B0}"/>
                </a:ext>
              </a:extLst>
            </p:cNvPr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97" name="Google Shape;197;p8">
              <a:extLst>
                <a:ext uri="{FF2B5EF4-FFF2-40B4-BE49-F238E27FC236}">
                  <a16:creationId xmlns:a16="http://schemas.microsoft.com/office/drawing/2014/main" id="{55536375-0F5E-869C-B422-8AC03E85822E}"/>
                </a:ext>
              </a:extLst>
            </p:cNvPr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pic>
        <p:nvPicPr>
          <p:cNvPr id="201" name="Google Shape;201;p8">
            <a:extLst>
              <a:ext uri="{FF2B5EF4-FFF2-40B4-BE49-F238E27FC236}">
                <a16:creationId xmlns:a16="http://schemas.microsoft.com/office/drawing/2014/main" id="{B7058123-E97C-17DB-D5DB-634DC20A95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561" y="267791"/>
            <a:ext cx="945523" cy="94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8">
            <a:extLst>
              <a:ext uri="{FF2B5EF4-FFF2-40B4-BE49-F238E27FC236}">
                <a16:creationId xmlns:a16="http://schemas.microsoft.com/office/drawing/2014/main" id="{2082A238-E9A2-23CA-2B71-1B67FB54F6C5}"/>
              </a:ext>
            </a:extLst>
          </p:cNvPr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D077ACD6-175A-B1F1-4481-8B72D62D8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213" y="0"/>
            <a:ext cx="9030474" cy="689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77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8" name="Google Shape;1808;p48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/>
        </p:nvSpPr>
        <p:spPr>
          <a:xfrm>
            <a:off x="1232064" y="810192"/>
            <a:ext cx="3372132" cy="66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lang="es-CO" sz="3733" b="1" i="0" u="none" strike="noStrike" cap="non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CONTENIDO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1182739" y="1389586"/>
            <a:ext cx="1698928" cy="60959"/>
          </a:xfrm>
          <a:prstGeom prst="rect">
            <a:avLst/>
          </a:prstGeom>
          <a:solidFill>
            <a:srgbClr val="82DE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39A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 txBox="1"/>
          <p:nvPr/>
        </p:nvSpPr>
        <p:spPr>
          <a:xfrm>
            <a:off x="1267452" y="461057"/>
            <a:ext cx="2234505" cy="50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es-CO" sz="2667" b="0" i="0" u="none" strike="noStrike" cap="none">
                <a:solidFill>
                  <a:srgbClr val="00324D"/>
                </a:solidFill>
                <a:latin typeface="Work Sans"/>
                <a:ea typeface="Work Sans"/>
                <a:cs typeface="Work Sans"/>
                <a:sym typeface="Work Sans"/>
              </a:rPr>
              <a:t>TABLA 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7"/>
          <p:cNvCxnSpPr/>
          <p:nvPr/>
        </p:nvCxnSpPr>
        <p:spPr>
          <a:xfrm>
            <a:off x="415047" y="6473523"/>
            <a:ext cx="11413788" cy="0"/>
          </a:xfrm>
          <a:prstGeom prst="straightConnector1">
            <a:avLst/>
          </a:prstGeom>
          <a:noFill/>
          <a:ln w="12700" cap="flat" cmpd="sng">
            <a:solidFill>
              <a:srgbClr val="39A9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0000" sx="1000" sy="1000" rotWithShape="0">
              <a:srgbClr val="000000"/>
            </a:outerShdw>
          </a:effectLst>
        </p:spPr>
      </p:cxnSp>
      <p:grpSp>
        <p:nvGrpSpPr>
          <p:cNvPr id="145" name="Google Shape;145;p7"/>
          <p:cNvGrpSpPr/>
          <p:nvPr/>
        </p:nvGrpSpPr>
        <p:grpSpPr>
          <a:xfrm>
            <a:off x="233911" y="72255"/>
            <a:ext cx="266743" cy="528011"/>
            <a:chOff x="141693" y="266421"/>
            <a:chExt cx="287374" cy="396008"/>
          </a:xfrm>
        </p:grpSpPr>
        <p:cxnSp>
          <p:nvCxnSpPr>
            <p:cNvPr id="146" name="Google Shape;146;p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7" name="Google Shape;147;p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8" name="Google Shape;148;p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49" name="Google Shape;149;p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0" name="Google Shape;150;p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1" name="Google Shape;151;p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2" name="Google Shape;152;p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157" name="Google Shape;157;p7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7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7299" y="469709"/>
            <a:ext cx="1261875" cy="12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676996A-E6E3-343A-8EDE-49D21431723D}"/>
              </a:ext>
            </a:extLst>
          </p:cNvPr>
          <p:cNvSpPr txBox="1"/>
          <p:nvPr/>
        </p:nvSpPr>
        <p:spPr>
          <a:xfrm>
            <a:off x="5828902" y="1979172"/>
            <a:ext cx="4814907" cy="3240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Mapa de procesos</a:t>
            </a:r>
            <a:endParaRPr lang="es-C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Diagrama BPMN</a:t>
            </a:r>
            <a:endParaRPr lang="es-C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Técnicas de recolección de la información  </a:t>
            </a:r>
            <a:endParaRPr lang="es-C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Requerimientos funcionales y no funcionales</a:t>
            </a:r>
            <a:endParaRPr lang="es-C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Diagrama de casos de uso</a:t>
            </a:r>
            <a:endParaRPr lang="es-C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Mockups  </a:t>
            </a:r>
            <a:endParaRPr lang="es-C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Ficha técnica</a:t>
            </a:r>
            <a:endParaRPr lang="es-C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513F6B-D46B-5387-80EC-61C73545A0F8}"/>
              </a:ext>
            </a:extLst>
          </p:cNvPr>
          <p:cNvSpPr txBox="1"/>
          <p:nvPr/>
        </p:nvSpPr>
        <p:spPr>
          <a:xfrm>
            <a:off x="1307034" y="1978305"/>
            <a:ext cx="4814907" cy="3343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Nombre del proyecto</a:t>
            </a:r>
            <a:endParaRPr lang="es-C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CO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Propósito</a:t>
            </a:r>
            <a:endParaRPr lang="es-C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Objetivo general </a:t>
            </a:r>
            <a:endParaRPr lang="es-C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CO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Objetivo específico </a:t>
            </a:r>
            <a:endParaRPr lang="es-C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CO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Planteamiento del problema</a:t>
            </a:r>
            <a:endParaRPr lang="es-C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Pregunta problema del proyecto  </a:t>
            </a:r>
            <a:endParaRPr lang="es-C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Justificación</a:t>
            </a:r>
            <a:endParaRPr lang="es-C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Mapa de procesos</a:t>
            </a:r>
            <a:endParaRPr lang="es-C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"/>
          <p:cNvPicPr preferRelativeResize="0"/>
          <p:nvPr/>
        </p:nvPicPr>
        <p:blipFill>
          <a:blip r:embed="rId4"/>
          <a:srcRect l="23285" r="21341"/>
          <a:stretch/>
        </p:blipFill>
        <p:spPr>
          <a:xfrm>
            <a:off x="6767620" y="-68162"/>
            <a:ext cx="5424380" cy="699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/>
          <p:nvPr/>
        </p:nvSpPr>
        <p:spPr>
          <a:xfrm>
            <a:off x="1157468" y="2685327"/>
            <a:ext cx="4373902" cy="32769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045041" y="2008729"/>
            <a:ext cx="4598755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 b="0" i="0" u="none" strike="noStrike" cap="none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1145896" y="3275635"/>
            <a:ext cx="3854368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e implementar una página web para una tienda de zapatos y bolsos, que permita a los usuarios navegar, seleccionar y realizar compras de productos de calzado y bolsos, así como gestionar sus pedidos y recibir información relevante sobre nuevos productos.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66046D6-900D-C675-ACA9-7FEE326C23CD}"/>
              </a:ext>
            </a:extLst>
          </p:cNvPr>
          <p:cNvSpPr/>
          <p:nvPr/>
        </p:nvSpPr>
        <p:spPr>
          <a:xfrm flipH="1" flipV="1">
            <a:off x="6767619" y="-2"/>
            <a:ext cx="5424380" cy="6857997"/>
          </a:xfrm>
          <a:prstGeom prst="rect">
            <a:avLst/>
          </a:prstGeom>
          <a:solidFill>
            <a:schemeClr val="tx1">
              <a:lumMod val="95000"/>
              <a:lumOff val="5000"/>
              <a:alpha val="3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2C628903-CD66-EC80-D1DC-1C65EBBCCA9A}"/>
              </a:ext>
            </a:extLst>
          </p:cNvPr>
          <p:cNvSpPr/>
          <p:nvPr/>
        </p:nvSpPr>
        <p:spPr>
          <a:xfrm>
            <a:off x="8272463" y="1"/>
            <a:ext cx="3919537" cy="685799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895" name="Google Shape;895;p26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896" name="Google Shape;896;p26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97" name="Google Shape;897;p26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98" name="Google Shape;898;p26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899" name="Google Shape;899;p26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00" name="Google Shape;900;p26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01" name="Google Shape;901;p26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02" name="Google Shape;902;p26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03" name="Google Shape;903;p26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04" name="Google Shape;904;p26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05" name="Google Shape;905;p26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906" name="Google Shape;906;p26"/>
          <p:cNvSpPr txBox="1"/>
          <p:nvPr/>
        </p:nvSpPr>
        <p:spPr>
          <a:xfrm>
            <a:off x="949781" y="327475"/>
            <a:ext cx="945301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rgbClr val="39A900"/>
                </a:solidFill>
                <a:latin typeface="+mj-lt"/>
                <a:sym typeface="Josefin Sans"/>
              </a:rPr>
              <a:t>Objetivos específicos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26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0" name="Google Shape;91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3917" y="1091673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11" name="Google Shape;911;p26"/>
          <p:cNvSpPr/>
          <p:nvPr/>
        </p:nvSpPr>
        <p:spPr>
          <a:xfrm>
            <a:off x="1032817" y="1035521"/>
            <a:ext cx="923791" cy="948173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26"/>
          <p:cNvSpPr/>
          <p:nvPr/>
        </p:nvSpPr>
        <p:spPr>
          <a:xfrm>
            <a:off x="1137863" y="1132816"/>
            <a:ext cx="701072" cy="74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26"/>
          <p:cNvSpPr/>
          <p:nvPr/>
        </p:nvSpPr>
        <p:spPr>
          <a:xfrm>
            <a:off x="2000553" y="1194572"/>
            <a:ext cx="4946409" cy="538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r>
              <a:rPr lang="es-ES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Desarrollar un sistema de gestión de usuarios que incluya registro, inicio de sesión y recuperación de contraseñas, asegurando seguridad y usabilidad.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</a:pPr>
            <a:endParaRPr lang="es-CO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3186" y="2323316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15" name="Google Shape;915;p26"/>
          <p:cNvSpPr/>
          <p:nvPr/>
        </p:nvSpPr>
        <p:spPr>
          <a:xfrm>
            <a:off x="1062086" y="2267165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26"/>
          <p:cNvSpPr/>
          <p:nvPr/>
        </p:nvSpPr>
        <p:spPr>
          <a:xfrm>
            <a:off x="1167132" y="2364459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26"/>
          <p:cNvSpPr/>
          <p:nvPr/>
        </p:nvSpPr>
        <p:spPr>
          <a:xfrm>
            <a:off x="2031268" y="1938132"/>
            <a:ext cx="5579009" cy="1156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20320" marR="38100" algn="just">
              <a:lnSpc>
                <a:spcPct val="123100"/>
              </a:lnSpc>
            </a:pPr>
            <a:r>
              <a:rPr lang="es-ES" spc="114" dirty="0">
                <a:solidFill>
                  <a:schemeClr val="tx1"/>
                </a:solidFill>
                <a:latin typeface="+mj-lt"/>
                <a:cs typeface="Tahoma"/>
              </a:rPr>
              <a:t>implementar</a:t>
            </a:r>
            <a:r>
              <a:rPr lang="es-ES" spc="-1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dirty="0">
                <a:solidFill>
                  <a:schemeClr val="tx1"/>
                </a:solidFill>
                <a:latin typeface="+mj-lt"/>
                <a:cs typeface="Tahoma"/>
              </a:rPr>
              <a:t>un</a:t>
            </a:r>
            <a:r>
              <a:rPr lang="es-ES" spc="-1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85" dirty="0">
                <a:solidFill>
                  <a:schemeClr val="tx1"/>
                </a:solidFill>
                <a:latin typeface="+mj-lt"/>
                <a:cs typeface="Tahoma"/>
              </a:rPr>
              <a:t>sistema</a:t>
            </a:r>
            <a:r>
              <a:rPr lang="es-ES" spc="-1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120" dirty="0">
                <a:solidFill>
                  <a:schemeClr val="tx1"/>
                </a:solidFill>
                <a:latin typeface="+mj-lt"/>
                <a:cs typeface="Tahoma"/>
              </a:rPr>
              <a:t>de</a:t>
            </a:r>
            <a:r>
              <a:rPr lang="es-ES" spc="-1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65" dirty="0">
                <a:solidFill>
                  <a:schemeClr val="tx1"/>
                </a:solidFill>
                <a:latin typeface="+mj-lt"/>
                <a:cs typeface="Tahoma"/>
              </a:rPr>
              <a:t>gestión</a:t>
            </a:r>
            <a:r>
              <a:rPr lang="es-ES" spc="-1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120" dirty="0">
                <a:solidFill>
                  <a:schemeClr val="tx1"/>
                </a:solidFill>
                <a:latin typeface="+mj-lt"/>
                <a:cs typeface="Tahoma"/>
              </a:rPr>
              <a:t>de</a:t>
            </a:r>
            <a:r>
              <a:rPr lang="es-ES" spc="-1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110" dirty="0">
                <a:solidFill>
                  <a:schemeClr val="tx1"/>
                </a:solidFill>
                <a:latin typeface="+mj-lt"/>
                <a:cs typeface="Tahoma"/>
              </a:rPr>
              <a:t>productos</a:t>
            </a:r>
            <a:r>
              <a:rPr lang="es-ES" spc="-1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120" dirty="0">
                <a:solidFill>
                  <a:schemeClr val="tx1"/>
                </a:solidFill>
                <a:latin typeface="+mj-lt"/>
                <a:cs typeface="Tahoma"/>
              </a:rPr>
              <a:t>con</a:t>
            </a:r>
            <a:r>
              <a:rPr lang="es-ES" spc="-1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-25" dirty="0">
                <a:solidFill>
                  <a:schemeClr val="tx1"/>
                </a:solidFill>
                <a:latin typeface="+mj-lt"/>
                <a:cs typeface="Tahoma"/>
              </a:rPr>
              <a:t>un </a:t>
            </a:r>
            <a:r>
              <a:rPr lang="es-ES" spc="70" dirty="0">
                <a:solidFill>
                  <a:schemeClr val="tx1"/>
                </a:solidFill>
                <a:latin typeface="+mj-lt"/>
                <a:cs typeface="Tahoma"/>
              </a:rPr>
              <a:t>catálogo</a:t>
            </a:r>
            <a:r>
              <a:rPr lang="es-ES" spc="-6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50" dirty="0">
                <a:solidFill>
                  <a:schemeClr val="tx1"/>
                </a:solidFill>
                <a:latin typeface="+mj-lt"/>
                <a:cs typeface="Tahoma"/>
              </a:rPr>
              <a:t>organizado</a:t>
            </a:r>
            <a:r>
              <a:rPr lang="es-ES" spc="-6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90" dirty="0">
                <a:solidFill>
                  <a:schemeClr val="tx1"/>
                </a:solidFill>
                <a:latin typeface="+mj-lt"/>
                <a:cs typeface="Tahoma"/>
              </a:rPr>
              <a:t>por</a:t>
            </a:r>
            <a:r>
              <a:rPr lang="es-ES" spc="-6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dirty="0">
                <a:solidFill>
                  <a:schemeClr val="tx1"/>
                </a:solidFill>
                <a:latin typeface="+mj-lt"/>
                <a:cs typeface="Tahoma"/>
              </a:rPr>
              <a:t>filtros,</a:t>
            </a:r>
            <a:r>
              <a:rPr lang="es-ES" spc="-6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95" dirty="0">
                <a:solidFill>
                  <a:schemeClr val="tx1"/>
                </a:solidFill>
                <a:latin typeface="+mj-lt"/>
                <a:cs typeface="Tahoma"/>
              </a:rPr>
              <a:t>que</a:t>
            </a:r>
            <a:r>
              <a:rPr lang="es-ES" spc="-6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60" dirty="0">
                <a:solidFill>
                  <a:schemeClr val="tx1"/>
                </a:solidFill>
                <a:latin typeface="+mj-lt"/>
                <a:cs typeface="Tahoma"/>
              </a:rPr>
              <a:t>facilite</a:t>
            </a:r>
            <a:r>
              <a:rPr lang="es-ES" spc="-6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dirty="0">
                <a:solidFill>
                  <a:schemeClr val="tx1"/>
                </a:solidFill>
                <a:latin typeface="+mj-lt"/>
                <a:cs typeface="Tahoma"/>
              </a:rPr>
              <a:t>la</a:t>
            </a:r>
            <a:r>
              <a:rPr lang="es-ES" spc="-6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60" dirty="0">
                <a:solidFill>
                  <a:schemeClr val="tx1"/>
                </a:solidFill>
                <a:latin typeface="+mj-lt"/>
                <a:cs typeface="Tahoma"/>
              </a:rPr>
              <a:t>navegación</a:t>
            </a:r>
            <a:r>
              <a:rPr lang="es-ES" spc="-6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65" dirty="0">
                <a:solidFill>
                  <a:schemeClr val="tx1"/>
                </a:solidFill>
                <a:latin typeface="+mj-lt"/>
                <a:cs typeface="Tahoma"/>
              </a:rPr>
              <a:t>y </a:t>
            </a:r>
            <a:r>
              <a:rPr lang="es-ES" spc="55" dirty="0">
                <a:solidFill>
                  <a:schemeClr val="tx1"/>
                </a:solidFill>
                <a:latin typeface="+mj-lt"/>
                <a:cs typeface="Tahoma"/>
              </a:rPr>
              <a:t>búsqueda,</a:t>
            </a:r>
            <a:r>
              <a:rPr lang="es-ES" spc="-6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60" dirty="0">
                <a:solidFill>
                  <a:schemeClr val="tx1"/>
                </a:solidFill>
                <a:latin typeface="+mj-lt"/>
                <a:cs typeface="Tahoma"/>
              </a:rPr>
              <a:t>mejorando</a:t>
            </a:r>
            <a:r>
              <a:rPr lang="es-ES" spc="-6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dirty="0">
                <a:solidFill>
                  <a:schemeClr val="tx1"/>
                </a:solidFill>
                <a:latin typeface="+mj-lt"/>
                <a:cs typeface="Tahoma"/>
              </a:rPr>
              <a:t>la</a:t>
            </a:r>
            <a:r>
              <a:rPr lang="es-ES" spc="-6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70" dirty="0">
                <a:solidFill>
                  <a:schemeClr val="tx1"/>
                </a:solidFill>
                <a:latin typeface="+mj-lt"/>
                <a:cs typeface="Tahoma"/>
              </a:rPr>
              <a:t>experiencia</a:t>
            </a:r>
            <a:r>
              <a:rPr lang="es-ES" spc="-6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75" dirty="0">
                <a:solidFill>
                  <a:schemeClr val="tx1"/>
                </a:solidFill>
                <a:latin typeface="+mj-lt"/>
                <a:cs typeface="Tahoma"/>
              </a:rPr>
              <a:t>del</a:t>
            </a:r>
            <a:r>
              <a:rPr lang="es-ES" spc="-6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50" dirty="0">
                <a:solidFill>
                  <a:schemeClr val="tx1"/>
                </a:solidFill>
                <a:latin typeface="+mj-lt"/>
                <a:cs typeface="Tahoma"/>
              </a:rPr>
              <a:t>usuario</a:t>
            </a:r>
            <a:r>
              <a:rPr lang="es-ES" spc="-6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120" dirty="0">
                <a:solidFill>
                  <a:schemeClr val="tx1"/>
                </a:solidFill>
                <a:latin typeface="+mj-lt"/>
                <a:cs typeface="Tahoma"/>
              </a:rPr>
              <a:t>con</a:t>
            </a:r>
            <a:r>
              <a:rPr lang="es-ES" spc="-6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dirty="0">
                <a:solidFill>
                  <a:schemeClr val="tx1"/>
                </a:solidFill>
                <a:latin typeface="+mj-lt"/>
                <a:cs typeface="Tahoma"/>
              </a:rPr>
              <a:t>un</a:t>
            </a:r>
            <a:r>
              <a:rPr lang="es-ES" spc="-6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50" dirty="0">
                <a:solidFill>
                  <a:schemeClr val="tx1"/>
                </a:solidFill>
                <a:latin typeface="+mj-lt"/>
                <a:cs typeface="Tahoma"/>
              </a:rPr>
              <a:t>menú </a:t>
            </a:r>
            <a:r>
              <a:rPr lang="es-ES" spc="70" dirty="0">
                <a:solidFill>
                  <a:schemeClr val="tx1"/>
                </a:solidFill>
                <a:latin typeface="+mj-lt"/>
                <a:cs typeface="Tahoma"/>
              </a:rPr>
              <a:t>claro</a:t>
            </a:r>
            <a:r>
              <a:rPr lang="es-ES" spc="-90" dirty="0">
                <a:solidFill>
                  <a:schemeClr val="tx1"/>
                </a:solidFill>
                <a:latin typeface="+mj-lt"/>
                <a:cs typeface="Tahoma"/>
              </a:rPr>
              <a:t>  </a:t>
            </a:r>
            <a:r>
              <a:rPr lang="es-ES" spc="60" dirty="0">
                <a:solidFill>
                  <a:schemeClr val="tx1"/>
                </a:solidFill>
                <a:latin typeface="+mj-lt"/>
                <a:cs typeface="Tahoma"/>
              </a:rPr>
              <a:t>accesible.</a:t>
            </a:r>
            <a:endParaRPr lang="es-ES" dirty="0">
              <a:solidFill>
                <a:schemeClr val="tx1"/>
              </a:solidFill>
              <a:latin typeface="+mj-lt"/>
              <a:cs typeface="Tahoma"/>
            </a:endParaRPr>
          </a:p>
        </p:txBody>
      </p:sp>
      <p:pic>
        <p:nvPicPr>
          <p:cNvPr id="919" name="Google Shape;919;p26" descr="Logotip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14;p26">
            <a:extLst>
              <a:ext uri="{FF2B5EF4-FFF2-40B4-BE49-F238E27FC236}">
                <a16:creationId xmlns:a16="http://schemas.microsoft.com/office/drawing/2014/main" id="{69B4C332-F176-6A54-D79B-D1B995B3EB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3186" y="3498278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Google Shape;915;p26">
            <a:extLst>
              <a:ext uri="{FF2B5EF4-FFF2-40B4-BE49-F238E27FC236}">
                <a16:creationId xmlns:a16="http://schemas.microsoft.com/office/drawing/2014/main" id="{451F140E-8E7D-18D5-B378-AE69166301EB}"/>
              </a:ext>
            </a:extLst>
          </p:cNvPr>
          <p:cNvSpPr/>
          <p:nvPr/>
        </p:nvSpPr>
        <p:spPr>
          <a:xfrm>
            <a:off x="1062086" y="3442127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16;p26">
            <a:extLst>
              <a:ext uri="{FF2B5EF4-FFF2-40B4-BE49-F238E27FC236}">
                <a16:creationId xmlns:a16="http://schemas.microsoft.com/office/drawing/2014/main" id="{76152A46-0ACC-CA9F-DD3F-72C271CCBC62}"/>
              </a:ext>
            </a:extLst>
          </p:cNvPr>
          <p:cNvSpPr/>
          <p:nvPr/>
        </p:nvSpPr>
        <p:spPr>
          <a:xfrm>
            <a:off x="1167132" y="3539421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914;p26">
            <a:extLst>
              <a:ext uri="{FF2B5EF4-FFF2-40B4-BE49-F238E27FC236}">
                <a16:creationId xmlns:a16="http://schemas.microsoft.com/office/drawing/2014/main" id="{646DB615-4B49-1FC8-2A81-76D381C255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0840" y="4659513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Google Shape;915;p26">
            <a:extLst>
              <a:ext uri="{FF2B5EF4-FFF2-40B4-BE49-F238E27FC236}">
                <a16:creationId xmlns:a16="http://schemas.microsoft.com/office/drawing/2014/main" id="{49C91D23-96A9-F2B5-556A-F0BC76A8999E}"/>
              </a:ext>
            </a:extLst>
          </p:cNvPr>
          <p:cNvSpPr/>
          <p:nvPr/>
        </p:nvSpPr>
        <p:spPr>
          <a:xfrm>
            <a:off x="1059740" y="4603362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16;p26">
            <a:extLst>
              <a:ext uri="{FF2B5EF4-FFF2-40B4-BE49-F238E27FC236}">
                <a16:creationId xmlns:a16="http://schemas.microsoft.com/office/drawing/2014/main" id="{F02C8C5C-F977-42D7-4EC1-E2AD8D1D66F8}"/>
              </a:ext>
            </a:extLst>
          </p:cNvPr>
          <p:cNvSpPr/>
          <p:nvPr/>
        </p:nvSpPr>
        <p:spPr>
          <a:xfrm>
            <a:off x="1164785" y="4700656"/>
            <a:ext cx="745019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dirty="0">
                <a:solidFill>
                  <a:schemeClr val="lt1"/>
                </a:solidFill>
                <a:latin typeface="Work Sans"/>
                <a:sym typeface="Work Sans"/>
              </a:rPr>
              <a:t>04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913;p26">
            <a:extLst>
              <a:ext uri="{FF2B5EF4-FFF2-40B4-BE49-F238E27FC236}">
                <a16:creationId xmlns:a16="http://schemas.microsoft.com/office/drawing/2014/main" id="{A0CFC762-6C5D-EB3B-DCD9-613B1AEB484F}"/>
              </a:ext>
            </a:extLst>
          </p:cNvPr>
          <p:cNvSpPr/>
          <p:nvPr/>
        </p:nvSpPr>
        <p:spPr>
          <a:xfrm>
            <a:off x="2029813" y="3448228"/>
            <a:ext cx="4946409" cy="573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12700" marR="5080" algn="just">
              <a:lnSpc>
                <a:spcPct val="123100"/>
              </a:lnSpc>
            </a:pPr>
            <a:r>
              <a:rPr lang="es-ES" dirty="0">
                <a:solidFill>
                  <a:schemeClr val="tx1"/>
                </a:solidFill>
                <a:latin typeface="+mj-lt"/>
                <a:cs typeface="Tahoma"/>
              </a:rPr>
              <a:t>Implementar</a:t>
            </a:r>
            <a:r>
              <a:rPr lang="es-ES" spc="-1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dirty="0">
                <a:solidFill>
                  <a:schemeClr val="tx1"/>
                </a:solidFill>
                <a:latin typeface="+mj-lt"/>
                <a:cs typeface="Tahoma"/>
              </a:rPr>
              <a:t>un</a:t>
            </a:r>
            <a:r>
              <a:rPr lang="es-ES" spc="-1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70" dirty="0">
                <a:solidFill>
                  <a:schemeClr val="tx1"/>
                </a:solidFill>
                <a:latin typeface="+mj-lt"/>
                <a:cs typeface="Tahoma"/>
              </a:rPr>
              <a:t>carrito</a:t>
            </a:r>
            <a:r>
              <a:rPr lang="es-ES" spc="-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120" dirty="0">
                <a:solidFill>
                  <a:schemeClr val="tx1"/>
                </a:solidFill>
                <a:latin typeface="+mj-lt"/>
                <a:cs typeface="Tahoma"/>
              </a:rPr>
              <a:t>de</a:t>
            </a:r>
            <a:r>
              <a:rPr lang="es-ES" spc="-1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105" dirty="0">
                <a:solidFill>
                  <a:schemeClr val="tx1"/>
                </a:solidFill>
                <a:latin typeface="+mj-lt"/>
                <a:cs typeface="Tahoma"/>
              </a:rPr>
              <a:t>compras</a:t>
            </a:r>
            <a:r>
              <a:rPr lang="es-ES" spc="-1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95" dirty="0">
                <a:solidFill>
                  <a:schemeClr val="tx1"/>
                </a:solidFill>
                <a:latin typeface="+mj-lt"/>
                <a:cs typeface="Tahoma"/>
              </a:rPr>
              <a:t>que</a:t>
            </a:r>
            <a:r>
              <a:rPr lang="es-ES" spc="-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75" dirty="0">
                <a:solidFill>
                  <a:schemeClr val="tx1"/>
                </a:solidFill>
                <a:latin typeface="+mj-lt"/>
                <a:cs typeface="Tahoma"/>
              </a:rPr>
              <a:t>permita</a:t>
            </a:r>
            <a:r>
              <a:rPr lang="es-ES" spc="-1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55" dirty="0">
                <a:solidFill>
                  <a:schemeClr val="tx1"/>
                </a:solidFill>
                <a:latin typeface="+mj-lt"/>
                <a:cs typeface="Tahoma"/>
              </a:rPr>
              <a:t>gestionar</a:t>
            </a:r>
            <a:r>
              <a:rPr lang="es-ES" spc="-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40" dirty="0">
                <a:solidFill>
                  <a:schemeClr val="tx1"/>
                </a:solidFill>
                <a:latin typeface="+mj-lt"/>
                <a:cs typeface="Tahoma"/>
              </a:rPr>
              <a:t>los </a:t>
            </a:r>
            <a:r>
              <a:rPr lang="es-ES" spc="75" dirty="0">
                <a:solidFill>
                  <a:schemeClr val="tx1"/>
                </a:solidFill>
                <a:latin typeface="+mj-lt"/>
                <a:cs typeface="Tahoma"/>
              </a:rPr>
              <a:t>productos,</a:t>
            </a:r>
            <a:r>
              <a:rPr lang="es-ES" spc="-7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80" dirty="0">
                <a:solidFill>
                  <a:schemeClr val="tx1"/>
                </a:solidFill>
                <a:latin typeface="+mj-lt"/>
                <a:cs typeface="Tahoma"/>
              </a:rPr>
              <a:t>seleccionar</a:t>
            </a:r>
            <a:r>
              <a:rPr lang="es-ES" spc="-7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65" dirty="0">
                <a:solidFill>
                  <a:schemeClr val="tx1"/>
                </a:solidFill>
                <a:latin typeface="+mj-lt"/>
                <a:cs typeface="Tahoma"/>
              </a:rPr>
              <a:t>entre</a:t>
            </a:r>
            <a:r>
              <a:rPr lang="es-ES" spc="-7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70" dirty="0">
                <a:solidFill>
                  <a:schemeClr val="tx1"/>
                </a:solidFill>
                <a:latin typeface="+mj-lt"/>
                <a:cs typeface="Tahoma"/>
              </a:rPr>
              <a:t>diferentes</a:t>
            </a:r>
            <a:r>
              <a:rPr lang="es-ES" spc="-7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110" dirty="0">
                <a:solidFill>
                  <a:schemeClr val="tx1"/>
                </a:solidFill>
                <a:latin typeface="+mj-lt"/>
                <a:cs typeface="Tahoma"/>
              </a:rPr>
              <a:t>métodos</a:t>
            </a:r>
            <a:r>
              <a:rPr lang="es-ES" spc="-7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120" dirty="0">
                <a:solidFill>
                  <a:schemeClr val="tx1"/>
                </a:solidFill>
                <a:latin typeface="+mj-lt"/>
                <a:cs typeface="Tahoma"/>
              </a:rPr>
              <a:t>de</a:t>
            </a:r>
            <a:r>
              <a:rPr lang="es-ES" spc="-7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75" dirty="0">
                <a:solidFill>
                  <a:schemeClr val="tx1"/>
                </a:solidFill>
                <a:latin typeface="+mj-lt"/>
                <a:cs typeface="Tahoma"/>
              </a:rPr>
              <a:t>pago</a:t>
            </a:r>
            <a:r>
              <a:rPr lang="es-ES" spc="-7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65" dirty="0">
                <a:solidFill>
                  <a:schemeClr val="tx1"/>
                </a:solidFill>
                <a:latin typeface="+mj-lt"/>
                <a:cs typeface="Tahoma"/>
              </a:rPr>
              <a:t>y </a:t>
            </a:r>
            <a:r>
              <a:rPr lang="es-ES" spc="60" dirty="0">
                <a:solidFill>
                  <a:schemeClr val="tx1"/>
                </a:solidFill>
                <a:latin typeface="+mj-lt"/>
                <a:cs typeface="Tahoma"/>
              </a:rPr>
              <a:t>realice</a:t>
            </a:r>
            <a:r>
              <a:rPr lang="es-ES" spc="-7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dirty="0">
                <a:solidFill>
                  <a:schemeClr val="tx1"/>
                </a:solidFill>
                <a:latin typeface="+mj-lt"/>
                <a:cs typeface="Tahoma"/>
              </a:rPr>
              <a:t>el</a:t>
            </a:r>
            <a:r>
              <a:rPr lang="es-ES" spc="-7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110" dirty="0">
                <a:solidFill>
                  <a:schemeClr val="tx1"/>
                </a:solidFill>
                <a:latin typeface="+mj-lt"/>
                <a:cs typeface="Tahoma"/>
              </a:rPr>
              <a:t>proceso</a:t>
            </a:r>
            <a:r>
              <a:rPr lang="es-ES" spc="-7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120" dirty="0">
                <a:solidFill>
                  <a:schemeClr val="tx1"/>
                </a:solidFill>
                <a:latin typeface="+mj-lt"/>
                <a:cs typeface="Tahoma"/>
              </a:rPr>
              <a:t>de</a:t>
            </a:r>
            <a:r>
              <a:rPr lang="es-ES" spc="-7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75" dirty="0">
                <a:solidFill>
                  <a:schemeClr val="tx1"/>
                </a:solidFill>
                <a:latin typeface="+mj-lt"/>
                <a:cs typeface="Tahoma"/>
              </a:rPr>
              <a:t>pago</a:t>
            </a:r>
            <a:r>
              <a:rPr lang="es-ES" spc="-7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120" dirty="0">
                <a:solidFill>
                  <a:schemeClr val="tx1"/>
                </a:solidFill>
                <a:latin typeface="+mj-lt"/>
                <a:cs typeface="Tahoma"/>
              </a:rPr>
              <a:t>de</a:t>
            </a:r>
            <a:r>
              <a:rPr lang="es-ES" spc="-7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55" dirty="0">
                <a:solidFill>
                  <a:schemeClr val="tx1"/>
                </a:solidFill>
                <a:latin typeface="+mj-lt"/>
                <a:cs typeface="Tahoma"/>
              </a:rPr>
              <a:t>manera</a:t>
            </a:r>
            <a:r>
              <a:rPr lang="es-ES" spc="-7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65" dirty="0">
                <a:solidFill>
                  <a:schemeClr val="tx1"/>
                </a:solidFill>
                <a:latin typeface="+mj-lt"/>
                <a:cs typeface="Tahoma"/>
              </a:rPr>
              <a:t>rápida</a:t>
            </a:r>
            <a:r>
              <a:rPr lang="es-ES" spc="-7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114" dirty="0">
                <a:solidFill>
                  <a:schemeClr val="tx1"/>
                </a:solidFill>
                <a:latin typeface="+mj-lt"/>
                <a:cs typeface="Tahoma"/>
              </a:rPr>
              <a:t>y</a:t>
            </a:r>
            <a:r>
              <a:rPr lang="es-ES" spc="-7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-10" dirty="0">
                <a:solidFill>
                  <a:schemeClr val="tx1"/>
                </a:solidFill>
                <a:latin typeface="+mj-lt"/>
                <a:cs typeface="Tahoma"/>
              </a:rPr>
              <a:t>segura</a:t>
            </a:r>
            <a:endParaRPr lang="es-ES" dirty="0">
              <a:solidFill>
                <a:schemeClr val="tx1"/>
              </a:solidFill>
              <a:latin typeface="+mj-lt"/>
              <a:cs typeface="Tahoma"/>
            </a:endParaRPr>
          </a:p>
        </p:txBody>
      </p:sp>
      <p:sp>
        <p:nvSpPr>
          <p:cNvPr id="15" name="Google Shape;913;p26">
            <a:extLst>
              <a:ext uri="{FF2B5EF4-FFF2-40B4-BE49-F238E27FC236}">
                <a16:creationId xmlns:a16="http://schemas.microsoft.com/office/drawing/2014/main" id="{413E2A2F-B19F-F92B-3E8D-365DA057DC25}"/>
              </a:ext>
            </a:extLst>
          </p:cNvPr>
          <p:cNvSpPr/>
          <p:nvPr/>
        </p:nvSpPr>
        <p:spPr>
          <a:xfrm>
            <a:off x="2028922" y="4735905"/>
            <a:ext cx="4959446" cy="39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20320" marR="575310" algn="just">
              <a:lnSpc>
                <a:spcPct val="123100"/>
              </a:lnSpc>
            </a:pPr>
            <a:r>
              <a:rPr lang="es-ES" spc="75" dirty="0">
                <a:solidFill>
                  <a:schemeClr val="tx1"/>
                </a:solidFill>
                <a:latin typeface="+mj-lt"/>
                <a:cs typeface="Tahoma"/>
              </a:rPr>
              <a:t>Crear</a:t>
            </a:r>
            <a:r>
              <a:rPr lang="es-ES" spc="-7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dirty="0">
                <a:solidFill>
                  <a:schemeClr val="tx1"/>
                </a:solidFill>
                <a:latin typeface="+mj-lt"/>
                <a:cs typeface="Tahoma"/>
              </a:rPr>
              <a:t>un</a:t>
            </a:r>
            <a:r>
              <a:rPr lang="es-ES" spc="-7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80" dirty="0">
                <a:solidFill>
                  <a:schemeClr val="tx1"/>
                </a:solidFill>
                <a:latin typeface="+mj-lt"/>
                <a:cs typeface="Tahoma"/>
              </a:rPr>
              <a:t>apartado</a:t>
            </a:r>
            <a:r>
              <a:rPr lang="es-ES" spc="-6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120" dirty="0">
                <a:solidFill>
                  <a:schemeClr val="tx1"/>
                </a:solidFill>
                <a:latin typeface="+mj-lt"/>
                <a:cs typeface="Tahoma"/>
              </a:rPr>
              <a:t>de</a:t>
            </a:r>
            <a:r>
              <a:rPr lang="es-ES" spc="-7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70" dirty="0">
                <a:solidFill>
                  <a:schemeClr val="tx1"/>
                </a:solidFill>
                <a:latin typeface="+mj-lt"/>
                <a:cs typeface="Tahoma"/>
              </a:rPr>
              <a:t>opiniones</a:t>
            </a:r>
            <a:r>
              <a:rPr lang="es-ES" spc="-7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60" dirty="0">
                <a:solidFill>
                  <a:schemeClr val="tx1"/>
                </a:solidFill>
                <a:latin typeface="+mj-lt"/>
                <a:cs typeface="Tahoma"/>
              </a:rPr>
              <a:t>para</a:t>
            </a:r>
            <a:r>
              <a:rPr lang="es-ES" spc="-6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110" dirty="0">
                <a:solidFill>
                  <a:schemeClr val="tx1"/>
                </a:solidFill>
                <a:latin typeface="+mj-lt"/>
                <a:cs typeface="Tahoma"/>
              </a:rPr>
              <a:t>cada</a:t>
            </a:r>
            <a:r>
              <a:rPr lang="es-ES" spc="-7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110" dirty="0">
                <a:solidFill>
                  <a:schemeClr val="tx1"/>
                </a:solidFill>
                <a:latin typeface="+mj-lt"/>
                <a:cs typeface="Tahoma"/>
              </a:rPr>
              <a:t>producto</a:t>
            </a:r>
            <a:r>
              <a:rPr lang="es-ES" spc="-6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70" dirty="0">
                <a:solidFill>
                  <a:schemeClr val="tx1"/>
                </a:solidFill>
                <a:latin typeface="+mj-lt"/>
                <a:cs typeface="Tahoma"/>
              </a:rPr>
              <a:t>que </a:t>
            </a:r>
            <a:r>
              <a:rPr lang="es-ES" spc="75" dirty="0">
                <a:solidFill>
                  <a:schemeClr val="tx1"/>
                </a:solidFill>
                <a:latin typeface="+mj-lt"/>
                <a:cs typeface="Tahoma"/>
              </a:rPr>
              <a:t>permita</a:t>
            </a:r>
            <a:r>
              <a:rPr lang="es-ES" spc="-7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dirty="0">
                <a:solidFill>
                  <a:schemeClr val="tx1"/>
                </a:solidFill>
                <a:latin typeface="+mj-lt"/>
                <a:cs typeface="Tahoma"/>
              </a:rPr>
              <a:t>a</a:t>
            </a:r>
            <a:r>
              <a:rPr lang="es-ES" spc="-7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65" dirty="0">
                <a:solidFill>
                  <a:schemeClr val="tx1"/>
                </a:solidFill>
                <a:latin typeface="+mj-lt"/>
                <a:cs typeface="Tahoma"/>
              </a:rPr>
              <a:t>los</a:t>
            </a:r>
            <a:r>
              <a:rPr lang="es-ES" spc="-7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55" dirty="0">
                <a:solidFill>
                  <a:schemeClr val="tx1"/>
                </a:solidFill>
                <a:latin typeface="+mj-lt"/>
                <a:cs typeface="Tahoma"/>
              </a:rPr>
              <a:t>usuarios</a:t>
            </a:r>
            <a:r>
              <a:rPr lang="es-ES" spc="-7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65" dirty="0">
                <a:solidFill>
                  <a:schemeClr val="tx1"/>
                </a:solidFill>
                <a:latin typeface="+mj-lt"/>
                <a:cs typeface="Tahoma"/>
              </a:rPr>
              <a:t>dar</a:t>
            </a:r>
            <a:r>
              <a:rPr lang="es-ES" spc="-7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65" dirty="0">
                <a:solidFill>
                  <a:schemeClr val="tx1"/>
                </a:solidFill>
                <a:latin typeface="+mj-lt"/>
                <a:cs typeface="Tahoma"/>
              </a:rPr>
              <a:t>reseñas</a:t>
            </a:r>
            <a:r>
              <a:rPr lang="es-ES" spc="-7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114" dirty="0">
                <a:solidFill>
                  <a:schemeClr val="tx1"/>
                </a:solidFill>
                <a:latin typeface="+mj-lt"/>
                <a:cs typeface="Tahoma"/>
              </a:rPr>
              <a:t>y</a:t>
            </a:r>
            <a:r>
              <a:rPr lang="es-ES" spc="-7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55" dirty="0">
                <a:solidFill>
                  <a:schemeClr val="tx1"/>
                </a:solidFill>
                <a:latin typeface="+mj-lt"/>
                <a:cs typeface="Tahoma"/>
              </a:rPr>
              <a:t>valoraciones</a:t>
            </a:r>
            <a:endParaRPr lang="es-ES" dirty="0">
              <a:solidFill>
                <a:schemeClr val="tx1"/>
              </a:solidFill>
              <a:latin typeface="+mj-lt"/>
              <a:cs typeface="Tahoma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CBF8B7D-797D-2553-9EFB-7B9546F385A3}"/>
              </a:ext>
            </a:extLst>
          </p:cNvPr>
          <p:cNvSpPr txBox="1"/>
          <p:nvPr/>
        </p:nvSpPr>
        <p:spPr>
          <a:xfrm>
            <a:off x="2000553" y="5725185"/>
            <a:ext cx="6052633" cy="86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20" marR="22225" algn="just">
              <a:lnSpc>
                <a:spcPct val="123100"/>
              </a:lnSpc>
            </a:pPr>
            <a:r>
              <a:rPr lang="es-ES" spc="45" dirty="0">
                <a:solidFill>
                  <a:schemeClr val="tx1"/>
                </a:solidFill>
                <a:latin typeface="+mj-lt"/>
                <a:cs typeface="Tahoma"/>
              </a:rPr>
              <a:t>Diseñar</a:t>
            </a:r>
            <a:r>
              <a:rPr lang="es-ES" spc="-7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dirty="0">
                <a:solidFill>
                  <a:schemeClr val="tx1"/>
                </a:solidFill>
                <a:latin typeface="+mj-lt"/>
                <a:cs typeface="Tahoma"/>
              </a:rPr>
              <a:t>un</a:t>
            </a:r>
            <a:r>
              <a:rPr lang="es-ES" spc="-7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85" dirty="0">
                <a:solidFill>
                  <a:schemeClr val="tx1"/>
                </a:solidFill>
                <a:latin typeface="+mj-lt"/>
                <a:cs typeface="Tahoma"/>
              </a:rPr>
              <a:t>sistema</a:t>
            </a:r>
            <a:r>
              <a:rPr lang="es-ES" spc="-7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120" dirty="0">
                <a:solidFill>
                  <a:schemeClr val="tx1"/>
                </a:solidFill>
                <a:latin typeface="+mj-lt"/>
                <a:cs typeface="Tahoma"/>
              </a:rPr>
              <a:t>de</a:t>
            </a:r>
            <a:r>
              <a:rPr lang="es-ES" spc="-7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95" dirty="0">
                <a:solidFill>
                  <a:schemeClr val="tx1"/>
                </a:solidFill>
                <a:latin typeface="+mj-lt"/>
                <a:cs typeface="Tahoma"/>
              </a:rPr>
              <a:t>promociones</a:t>
            </a:r>
            <a:r>
              <a:rPr lang="es-ES" spc="-7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114" dirty="0">
                <a:solidFill>
                  <a:schemeClr val="tx1"/>
                </a:solidFill>
                <a:latin typeface="+mj-lt"/>
                <a:cs typeface="Tahoma"/>
              </a:rPr>
              <a:t>y</a:t>
            </a:r>
            <a:r>
              <a:rPr lang="es-ES" spc="-7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105" dirty="0">
                <a:solidFill>
                  <a:schemeClr val="tx1"/>
                </a:solidFill>
                <a:latin typeface="+mj-lt"/>
                <a:cs typeface="Tahoma"/>
              </a:rPr>
              <a:t>descuentos</a:t>
            </a:r>
            <a:r>
              <a:rPr lang="es-ES" spc="-7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75" dirty="0">
                <a:solidFill>
                  <a:schemeClr val="tx1"/>
                </a:solidFill>
                <a:latin typeface="+mj-lt"/>
                <a:cs typeface="Tahoma"/>
              </a:rPr>
              <a:t>atractivo</a:t>
            </a:r>
            <a:r>
              <a:rPr lang="es-ES" spc="-7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65" dirty="0">
                <a:solidFill>
                  <a:schemeClr val="tx1"/>
                </a:solidFill>
                <a:latin typeface="+mj-lt"/>
                <a:cs typeface="Tahoma"/>
              </a:rPr>
              <a:t>y </a:t>
            </a:r>
            <a:r>
              <a:rPr lang="es-ES" spc="55" dirty="0">
                <a:solidFill>
                  <a:schemeClr val="tx1"/>
                </a:solidFill>
                <a:latin typeface="+mj-lt"/>
                <a:cs typeface="Tahoma"/>
              </a:rPr>
              <a:t>fácil</a:t>
            </a:r>
            <a:r>
              <a:rPr lang="es-ES" spc="-3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120" dirty="0">
                <a:solidFill>
                  <a:schemeClr val="tx1"/>
                </a:solidFill>
                <a:latin typeface="+mj-lt"/>
                <a:cs typeface="Tahoma"/>
              </a:rPr>
              <a:t>de</a:t>
            </a:r>
            <a:r>
              <a:rPr lang="es-ES" spc="-3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dirty="0">
                <a:solidFill>
                  <a:schemeClr val="tx1"/>
                </a:solidFill>
                <a:latin typeface="+mj-lt"/>
                <a:cs typeface="Tahoma"/>
              </a:rPr>
              <a:t>gestionar,</a:t>
            </a:r>
            <a:r>
              <a:rPr lang="es-ES" spc="-3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95" dirty="0">
                <a:solidFill>
                  <a:schemeClr val="tx1"/>
                </a:solidFill>
                <a:latin typeface="+mj-lt"/>
                <a:cs typeface="Tahoma"/>
              </a:rPr>
              <a:t>que</a:t>
            </a:r>
            <a:r>
              <a:rPr lang="es-ES" spc="-3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70" dirty="0">
                <a:solidFill>
                  <a:schemeClr val="tx1"/>
                </a:solidFill>
                <a:latin typeface="+mj-lt"/>
                <a:cs typeface="Tahoma"/>
              </a:rPr>
              <a:t>incentive</a:t>
            </a:r>
            <a:r>
              <a:rPr lang="es-ES" spc="-3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dirty="0">
                <a:solidFill>
                  <a:schemeClr val="tx1"/>
                </a:solidFill>
                <a:latin typeface="+mj-lt"/>
                <a:cs typeface="Tahoma"/>
              </a:rPr>
              <a:t>las</a:t>
            </a:r>
            <a:r>
              <a:rPr lang="es-ES" spc="-3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105" dirty="0">
                <a:solidFill>
                  <a:schemeClr val="tx1"/>
                </a:solidFill>
                <a:latin typeface="+mj-lt"/>
                <a:cs typeface="Tahoma"/>
              </a:rPr>
              <a:t>compras</a:t>
            </a:r>
            <a:r>
              <a:rPr lang="es-ES" spc="-3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85" dirty="0">
                <a:solidFill>
                  <a:schemeClr val="tx1"/>
                </a:solidFill>
                <a:latin typeface="+mj-lt"/>
                <a:cs typeface="Tahoma"/>
              </a:rPr>
              <a:t>repetidas</a:t>
            </a:r>
            <a:r>
              <a:rPr lang="es-ES" spc="-30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65" dirty="0">
                <a:solidFill>
                  <a:schemeClr val="tx1"/>
                </a:solidFill>
                <a:latin typeface="+mj-lt"/>
                <a:cs typeface="Tahoma"/>
              </a:rPr>
              <a:t>y </a:t>
            </a:r>
            <a:r>
              <a:rPr lang="es-ES" dirty="0">
                <a:solidFill>
                  <a:schemeClr val="tx1"/>
                </a:solidFill>
                <a:latin typeface="+mj-lt"/>
                <a:cs typeface="Tahoma"/>
              </a:rPr>
              <a:t>atraiga</a:t>
            </a:r>
            <a:r>
              <a:rPr lang="es-ES" spc="35" dirty="0">
                <a:solidFill>
                  <a:schemeClr val="tx1"/>
                </a:solidFill>
                <a:latin typeface="+mj-lt"/>
                <a:cs typeface="Tahoma"/>
              </a:rPr>
              <a:t> </a:t>
            </a:r>
            <a:r>
              <a:rPr lang="es-ES" spc="70" dirty="0">
                <a:solidFill>
                  <a:schemeClr val="tx1"/>
                </a:solidFill>
                <a:latin typeface="+mj-lt"/>
                <a:cs typeface="Tahoma"/>
              </a:rPr>
              <a:t>nuevos</a:t>
            </a:r>
            <a:r>
              <a:rPr lang="es-ES" spc="35" dirty="0">
                <a:solidFill>
                  <a:schemeClr val="tx1"/>
                </a:solidFill>
                <a:latin typeface="+mj-lt"/>
                <a:cs typeface="Tahoma"/>
              </a:rPr>
              <a:t> clientes</a:t>
            </a:r>
            <a:r>
              <a:rPr lang="es-ES" spc="35" dirty="0">
                <a:solidFill>
                  <a:srgbClr val="FFFFFF"/>
                </a:solidFill>
                <a:latin typeface="+mj-lt"/>
                <a:cs typeface="Tahoma"/>
              </a:rPr>
              <a:t>.</a:t>
            </a:r>
            <a:endParaRPr lang="es-ES" dirty="0">
              <a:latin typeface="+mj-lt"/>
              <a:cs typeface="Tahoma"/>
            </a:endParaRPr>
          </a:p>
        </p:txBody>
      </p:sp>
      <p:pic>
        <p:nvPicPr>
          <p:cNvPr id="36" name="Google Shape;914;p26">
            <a:extLst>
              <a:ext uri="{FF2B5EF4-FFF2-40B4-BE49-F238E27FC236}">
                <a16:creationId xmlns:a16="http://schemas.microsoft.com/office/drawing/2014/main" id="{14D3FBEA-7682-4A16-A850-DFF790D18A7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0839" y="5781336"/>
            <a:ext cx="788965" cy="783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7" name="Google Shape;915;p26">
            <a:extLst>
              <a:ext uri="{FF2B5EF4-FFF2-40B4-BE49-F238E27FC236}">
                <a16:creationId xmlns:a16="http://schemas.microsoft.com/office/drawing/2014/main" id="{C5664C3E-A5F7-48D1-AB12-F94DE4243E0A}"/>
              </a:ext>
            </a:extLst>
          </p:cNvPr>
          <p:cNvSpPr/>
          <p:nvPr/>
        </p:nvSpPr>
        <p:spPr>
          <a:xfrm>
            <a:off x="1059739" y="5725185"/>
            <a:ext cx="923791" cy="895610"/>
          </a:xfrm>
          <a:prstGeom prst="rect">
            <a:avLst/>
          </a:prstGeom>
          <a:noFill/>
          <a:ln w="19050" cap="flat" cmpd="sng">
            <a:solidFill>
              <a:srgbClr val="38AA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3000" sx="1000" sy="1000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916;p26">
            <a:extLst>
              <a:ext uri="{FF2B5EF4-FFF2-40B4-BE49-F238E27FC236}">
                <a16:creationId xmlns:a16="http://schemas.microsoft.com/office/drawing/2014/main" id="{A47CC24B-967C-4737-BF69-7804632393D9}"/>
              </a:ext>
            </a:extLst>
          </p:cNvPr>
          <p:cNvSpPr/>
          <p:nvPr/>
        </p:nvSpPr>
        <p:spPr>
          <a:xfrm>
            <a:off x="1164785" y="5822479"/>
            <a:ext cx="701072" cy="70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05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27C7A4F-A5DF-AA56-4F59-BCF0198E8CFF}"/>
              </a:ext>
            </a:extLst>
          </p:cNvPr>
          <p:cNvSpPr/>
          <p:nvPr/>
        </p:nvSpPr>
        <p:spPr>
          <a:xfrm flipH="1" flipV="1">
            <a:off x="8272462" y="2"/>
            <a:ext cx="3952794" cy="6857997"/>
          </a:xfrm>
          <a:prstGeom prst="rect">
            <a:avLst/>
          </a:prstGeom>
          <a:solidFill>
            <a:schemeClr val="tx1">
              <a:lumMod val="95000"/>
              <a:lumOff val="5000"/>
              <a:alpha val="3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9"/>
          <p:cNvSpPr/>
          <p:nvPr/>
        </p:nvSpPr>
        <p:spPr>
          <a:xfrm>
            <a:off x="-19731" y="-50930"/>
            <a:ext cx="12211731" cy="230362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00;p19">
            <a:extLst>
              <a:ext uri="{FF2B5EF4-FFF2-40B4-BE49-F238E27FC236}">
                <a16:creationId xmlns:a16="http://schemas.microsoft.com/office/drawing/2014/main" id="{3F79E099-C4DE-5482-2C1D-FB9B27BF0844}"/>
              </a:ext>
            </a:extLst>
          </p:cNvPr>
          <p:cNvSpPr/>
          <p:nvPr/>
        </p:nvSpPr>
        <p:spPr>
          <a:xfrm>
            <a:off x="-19732" y="-90696"/>
            <a:ext cx="12211731" cy="2343393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9"/>
          <p:cNvSpPr txBox="1"/>
          <p:nvPr/>
        </p:nvSpPr>
        <p:spPr>
          <a:xfrm>
            <a:off x="1725148" y="2920196"/>
            <a:ext cx="8721969" cy="267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5080">
              <a:lnSpc>
                <a:spcPct val="121800"/>
              </a:lnSpc>
              <a:spcBef>
                <a:spcPts val="95"/>
              </a:spcBef>
            </a:pP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En</a:t>
            </a:r>
            <a:r>
              <a:rPr lang="es-ES" sz="1600" spc="-4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el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70" dirty="0">
                <a:solidFill>
                  <a:schemeClr val="tx1"/>
                </a:solidFill>
                <a:latin typeface="Tahoma"/>
                <a:cs typeface="Tahoma"/>
              </a:rPr>
              <a:t>actual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65" dirty="0">
                <a:solidFill>
                  <a:schemeClr val="tx1"/>
                </a:solidFill>
                <a:latin typeface="Tahoma"/>
                <a:cs typeface="Tahoma"/>
              </a:rPr>
              <a:t>panorama</a:t>
            </a:r>
            <a:r>
              <a:rPr lang="es-ES" sz="1600" spc="-4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55" dirty="0">
                <a:solidFill>
                  <a:schemeClr val="tx1"/>
                </a:solidFill>
                <a:latin typeface="Tahoma"/>
                <a:cs typeface="Tahoma"/>
              </a:rPr>
              <a:t>comercial,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la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85" dirty="0">
                <a:solidFill>
                  <a:schemeClr val="tx1"/>
                </a:solidFill>
                <a:latin typeface="Tahoma"/>
                <a:cs typeface="Tahoma"/>
              </a:rPr>
              <a:t>presencia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65" dirty="0">
                <a:solidFill>
                  <a:schemeClr val="tx1"/>
                </a:solidFill>
                <a:latin typeface="Tahoma"/>
                <a:cs typeface="Tahoma"/>
              </a:rPr>
              <a:t>en</a:t>
            </a:r>
            <a:r>
              <a:rPr lang="es-ES" sz="1600" spc="-4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línea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00" dirty="0">
                <a:solidFill>
                  <a:schemeClr val="tx1"/>
                </a:solidFill>
                <a:latin typeface="Tahoma"/>
                <a:cs typeface="Tahoma"/>
              </a:rPr>
              <a:t>es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crucial,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85" dirty="0">
                <a:solidFill>
                  <a:schemeClr val="tx1"/>
                </a:solidFill>
                <a:latin typeface="Tahoma"/>
                <a:cs typeface="Tahoma"/>
              </a:rPr>
              <a:t>especialmente</a:t>
            </a:r>
            <a:r>
              <a:rPr lang="es-ES" sz="1600" spc="-4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65" dirty="0">
                <a:solidFill>
                  <a:schemeClr val="tx1"/>
                </a:solidFill>
                <a:latin typeface="Tahoma"/>
                <a:cs typeface="Tahoma"/>
              </a:rPr>
              <a:t>en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-25" dirty="0">
                <a:solidFill>
                  <a:schemeClr val="tx1"/>
                </a:solidFill>
                <a:latin typeface="Tahoma"/>
                <a:cs typeface="Tahoma"/>
              </a:rPr>
              <a:t>el </a:t>
            </a:r>
            <a:r>
              <a:rPr lang="es-ES" sz="1600" spc="110" dirty="0">
                <a:solidFill>
                  <a:schemeClr val="tx1"/>
                </a:solidFill>
                <a:latin typeface="Tahoma"/>
                <a:cs typeface="Tahoma"/>
              </a:rPr>
              <a:t>comercio</a:t>
            </a:r>
            <a:r>
              <a:rPr lang="es-ES" sz="1600" spc="-3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minorista.</a:t>
            </a:r>
            <a:r>
              <a:rPr lang="es-ES" sz="1600" spc="-3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La</a:t>
            </a:r>
            <a:r>
              <a:rPr lang="es-ES" sz="1600" spc="-3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85" dirty="0">
                <a:solidFill>
                  <a:schemeClr val="tx1"/>
                </a:solidFill>
                <a:latin typeface="Tahoma"/>
                <a:cs typeface="Tahoma"/>
              </a:rPr>
              <a:t>empresa</a:t>
            </a:r>
            <a:r>
              <a:rPr lang="es-ES" sz="1600" spc="-3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20" dirty="0">
                <a:solidFill>
                  <a:schemeClr val="tx1"/>
                </a:solidFill>
                <a:latin typeface="Tahoma"/>
                <a:cs typeface="Tahoma"/>
              </a:rPr>
              <a:t>de</a:t>
            </a:r>
            <a:r>
              <a:rPr lang="es-ES" sz="1600" spc="-3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75" dirty="0">
                <a:solidFill>
                  <a:schemeClr val="tx1"/>
                </a:solidFill>
                <a:latin typeface="Tahoma"/>
                <a:cs typeface="Tahoma"/>
              </a:rPr>
              <a:t>calzado</a:t>
            </a:r>
            <a:r>
              <a:rPr lang="es-ES" sz="1600" spc="-3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14" dirty="0">
                <a:solidFill>
                  <a:schemeClr val="tx1"/>
                </a:solidFill>
                <a:latin typeface="Tahoma"/>
                <a:cs typeface="Tahoma"/>
              </a:rPr>
              <a:t>y</a:t>
            </a:r>
            <a:r>
              <a:rPr lang="es-ES" sz="1600" spc="-3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90" dirty="0">
                <a:solidFill>
                  <a:schemeClr val="tx1"/>
                </a:solidFill>
                <a:latin typeface="Tahoma"/>
                <a:cs typeface="Tahoma"/>
              </a:rPr>
              <a:t>bolsos</a:t>
            </a:r>
            <a:r>
              <a:rPr lang="es-ES" sz="1600" spc="-3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20" dirty="0">
                <a:solidFill>
                  <a:schemeClr val="tx1"/>
                </a:solidFill>
                <a:latin typeface="Tahoma"/>
                <a:cs typeface="Tahoma"/>
              </a:rPr>
              <a:t>de</a:t>
            </a:r>
            <a:r>
              <a:rPr lang="es-ES" sz="1600" spc="-3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55" dirty="0">
                <a:solidFill>
                  <a:schemeClr val="tx1"/>
                </a:solidFill>
                <a:latin typeface="Tahoma"/>
                <a:cs typeface="Tahoma"/>
              </a:rPr>
              <a:t>barrio</a:t>
            </a:r>
            <a:r>
              <a:rPr lang="es-ES" sz="1600" spc="-3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50" dirty="0">
                <a:solidFill>
                  <a:schemeClr val="tx1"/>
                </a:solidFill>
                <a:latin typeface="Tahoma"/>
                <a:cs typeface="Tahoma"/>
              </a:rPr>
              <a:t>enfrenta</a:t>
            </a:r>
            <a:r>
              <a:rPr lang="es-ES" sz="1600" spc="-3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un</a:t>
            </a:r>
            <a:r>
              <a:rPr lang="es-ES" sz="1600" spc="-3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60" dirty="0">
                <a:solidFill>
                  <a:schemeClr val="tx1"/>
                </a:solidFill>
                <a:latin typeface="Tahoma"/>
                <a:cs typeface="Tahoma"/>
              </a:rPr>
              <a:t>desafío </a:t>
            </a:r>
            <a:r>
              <a:rPr lang="es-ES" sz="1600" spc="55" dirty="0">
                <a:solidFill>
                  <a:schemeClr val="tx1"/>
                </a:solidFill>
                <a:latin typeface="Tahoma"/>
                <a:cs typeface="Tahoma"/>
              </a:rPr>
              <a:t>significativo</a:t>
            </a:r>
            <a:r>
              <a:rPr lang="es-ES" sz="1600" spc="-6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90" dirty="0">
                <a:solidFill>
                  <a:schemeClr val="tx1"/>
                </a:solidFill>
                <a:latin typeface="Tahoma"/>
                <a:cs typeface="Tahoma"/>
              </a:rPr>
              <a:t>por</a:t>
            </a:r>
            <a:r>
              <a:rPr lang="es-ES" sz="1600" spc="-6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la</a:t>
            </a:r>
            <a:r>
              <a:rPr lang="es-ES" sz="1600" spc="-5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falta</a:t>
            </a:r>
            <a:r>
              <a:rPr lang="es-ES" sz="1600" spc="-6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20" dirty="0">
                <a:solidFill>
                  <a:schemeClr val="tx1"/>
                </a:solidFill>
                <a:latin typeface="Tahoma"/>
                <a:cs typeface="Tahoma"/>
              </a:rPr>
              <a:t>de</a:t>
            </a:r>
            <a:r>
              <a:rPr lang="es-ES" sz="1600" spc="-5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un</a:t>
            </a:r>
            <a:r>
              <a:rPr lang="es-ES" sz="1600" spc="-6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70" dirty="0">
                <a:solidFill>
                  <a:schemeClr val="tx1"/>
                </a:solidFill>
                <a:latin typeface="Tahoma"/>
                <a:cs typeface="Tahoma"/>
              </a:rPr>
              <a:t>sitio</a:t>
            </a:r>
            <a:r>
              <a:rPr lang="es-ES" sz="1600" spc="-5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web,</a:t>
            </a:r>
            <a:r>
              <a:rPr lang="es-ES" sz="1600" spc="-6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65" dirty="0">
                <a:solidFill>
                  <a:schemeClr val="tx1"/>
                </a:solidFill>
                <a:latin typeface="Tahoma"/>
                <a:cs typeface="Tahoma"/>
              </a:rPr>
              <a:t>limitando</a:t>
            </a:r>
            <a:r>
              <a:rPr lang="es-ES" sz="1600" spc="-5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75" dirty="0">
                <a:solidFill>
                  <a:schemeClr val="tx1"/>
                </a:solidFill>
                <a:latin typeface="Tahoma"/>
                <a:cs typeface="Tahoma"/>
              </a:rPr>
              <a:t>su</a:t>
            </a:r>
            <a:r>
              <a:rPr lang="es-ES" sz="1600" spc="-6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60" dirty="0">
                <a:solidFill>
                  <a:schemeClr val="tx1"/>
                </a:solidFill>
                <a:latin typeface="Tahoma"/>
                <a:cs typeface="Tahoma"/>
              </a:rPr>
              <a:t>visibilidad</a:t>
            </a:r>
            <a:r>
              <a:rPr lang="es-ES" sz="1600" spc="-5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14" dirty="0">
                <a:solidFill>
                  <a:schemeClr val="tx1"/>
                </a:solidFill>
                <a:latin typeface="Tahoma"/>
                <a:cs typeface="Tahoma"/>
              </a:rPr>
              <a:t>y</a:t>
            </a:r>
            <a:r>
              <a:rPr lang="es-ES" sz="1600" spc="-6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14" dirty="0">
                <a:solidFill>
                  <a:schemeClr val="tx1"/>
                </a:solidFill>
                <a:latin typeface="Tahoma"/>
                <a:cs typeface="Tahoma"/>
              </a:rPr>
              <a:t>capacidad</a:t>
            </a:r>
            <a:r>
              <a:rPr lang="es-ES" sz="1600" spc="-5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20" dirty="0">
                <a:solidFill>
                  <a:schemeClr val="tx1"/>
                </a:solidFill>
                <a:latin typeface="Tahoma"/>
                <a:cs typeface="Tahoma"/>
              </a:rPr>
              <a:t>de</a:t>
            </a:r>
            <a:r>
              <a:rPr lang="es-ES" sz="1600" spc="-6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-10" dirty="0">
                <a:solidFill>
                  <a:schemeClr val="tx1"/>
                </a:solidFill>
                <a:latin typeface="Tahoma"/>
                <a:cs typeface="Tahoma"/>
              </a:rPr>
              <a:t>atraer </a:t>
            </a:r>
            <a:r>
              <a:rPr lang="es-ES" sz="1600" spc="70" dirty="0">
                <a:solidFill>
                  <a:schemeClr val="tx1"/>
                </a:solidFill>
                <a:latin typeface="Tahoma"/>
                <a:cs typeface="Tahoma"/>
              </a:rPr>
              <a:t>nuevos</a:t>
            </a:r>
            <a:r>
              <a:rPr lang="es-ES" sz="1600" spc="-3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80" dirty="0">
                <a:solidFill>
                  <a:schemeClr val="tx1"/>
                </a:solidFill>
                <a:latin typeface="Tahoma"/>
                <a:cs typeface="Tahoma"/>
              </a:rPr>
              <a:t>clientes</a:t>
            </a:r>
            <a:r>
              <a:rPr lang="es-ES" sz="1600" spc="-3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55" dirty="0">
                <a:solidFill>
                  <a:schemeClr val="tx1"/>
                </a:solidFill>
                <a:latin typeface="Tahoma"/>
                <a:cs typeface="Tahoma"/>
              </a:rPr>
              <a:t>frente</a:t>
            </a:r>
            <a:r>
              <a:rPr lang="es-ES" sz="1600" spc="-3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a</a:t>
            </a:r>
            <a:r>
              <a:rPr lang="es-ES" sz="1600" spc="-3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05" dirty="0">
                <a:solidFill>
                  <a:schemeClr val="tx1"/>
                </a:solidFill>
                <a:latin typeface="Tahoma"/>
                <a:cs typeface="Tahoma"/>
              </a:rPr>
              <a:t>competidores</a:t>
            </a:r>
            <a:r>
              <a:rPr lang="es-ES" sz="1600" spc="-3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digitales.</a:t>
            </a:r>
            <a:r>
              <a:rPr lang="es-ES" sz="1600" spc="-3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80" dirty="0">
                <a:solidFill>
                  <a:schemeClr val="tx1"/>
                </a:solidFill>
                <a:latin typeface="Tahoma"/>
                <a:cs typeface="Tahoma"/>
              </a:rPr>
              <a:t>Esto</a:t>
            </a:r>
            <a:r>
              <a:rPr lang="es-ES" sz="1600" spc="-3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50" dirty="0">
                <a:solidFill>
                  <a:schemeClr val="tx1"/>
                </a:solidFill>
                <a:latin typeface="Tahoma"/>
                <a:cs typeface="Tahoma"/>
              </a:rPr>
              <a:t>restringe</a:t>
            </a:r>
            <a:r>
              <a:rPr lang="es-ES" sz="1600" spc="-3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el</a:t>
            </a:r>
            <a:r>
              <a:rPr lang="es-ES" sz="1600" spc="-3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25" dirty="0">
                <a:solidFill>
                  <a:schemeClr val="tx1"/>
                </a:solidFill>
                <a:latin typeface="Tahoma"/>
                <a:cs typeface="Tahoma"/>
              </a:rPr>
              <a:t>acceso</a:t>
            </a:r>
            <a:r>
              <a:rPr lang="es-ES" sz="1600" spc="-3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a</a:t>
            </a:r>
            <a:r>
              <a:rPr lang="es-ES" sz="1600" spc="-3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una</a:t>
            </a:r>
            <a:r>
              <a:rPr lang="es-ES" sz="1600" spc="-3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65" dirty="0">
                <a:solidFill>
                  <a:schemeClr val="tx1"/>
                </a:solidFill>
                <a:latin typeface="Tahoma"/>
                <a:cs typeface="Tahoma"/>
              </a:rPr>
              <a:t>mayor </a:t>
            </a:r>
            <a:r>
              <a:rPr lang="es-ES" sz="1600" spc="70" dirty="0">
                <a:solidFill>
                  <a:schemeClr val="tx1"/>
                </a:solidFill>
                <a:latin typeface="Tahoma"/>
                <a:cs typeface="Tahoma"/>
              </a:rPr>
              <a:t>audiencia</a:t>
            </a:r>
            <a:r>
              <a:rPr lang="es-ES" sz="1600" spc="-4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14" dirty="0">
                <a:solidFill>
                  <a:schemeClr val="tx1"/>
                </a:solidFill>
                <a:latin typeface="Tahoma"/>
                <a:cs typeface="Tahoma"/>
              </a:rPr>
              <a:t>y</a:t>
            </a:r>
            <a:r>
              <a:rPr lang="es-ES" sz="1600" spc="-4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a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00" dirty="0">
                <a:solidFill>
                  <a:schemeClr val="tx1"/>
                </a:solidFill>
                <a:latin typeface="Tahoma"/>
                <a:cs typeface="Tahoma"/>
              </a:rPr>
              <a:t>prácticas</a:t>
            </a:r>
            <a:r>
              <a:rPr lang="es-ES" sz="1600" spc="-4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20" dirty="0">
                <a:solidFill>
                  <a:schemeClr val="tx1"/>
                </a:solidFill>
                <a:latin typeface="Tahoma"/>
                <a:cs typeface="Tahoma"/>
              </a:rPr>
              <a:t>de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45" dirty="0">
                <a:solidFill>
                  <a:schemeClr val="tx1"/>
                </a:solidFill>
                <a:latin typeface="Tahoma"/>
                <a:cs typeface="Tahoma"/>
              </a:rPr>
              <a:t>marketing</a:t>
            </a:r>
            <a:r>
              <a:rPr lang="es-ES" sz="1600" spc="-4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95" dirty="0">
                <a:solidFill>
                  <a:schemeClr val="tx1"/>
                </a:solidFill>
                <a:latin typeface="Tahoma"/>
                <a:cs typeface="Tahoma"/>
              </a:rPr>
              <a:t>que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65" dirty="0">
                <a:solidFill>
                  <a:schemeClr val="tx1"/>
                </a:solidFill>
                <a:latin typeface="Tahoma"/>
                <a:cs typeface="Tahoma"/>
              </a:rPr>
              <a:t>podrían</a:t>
            </a:r>
            <a:r>
              <a:rPr lang="es-ES" sz="1600" spc="-4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mejorar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las</a:t>
            </a:r>
            <a:r>
              <a:rPr lang="es-ES" sz="1600" spc="-4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70" dirty="0">
                <a:solidFill>
                  <a:schemeClr val="tx1"/>
                </a:solidFill>
                <a:latin typeface="Tahoma"/>
                <a:cs typeface="Tahoma"/>
              </a:rPr>
              <a:t>ventas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14" dirty="0">
                <a:solidFill>
                  <a:schemeClr val="tx1"/>
                </a:solidFill>
                <a:latin typeface="Tahoma"/>
                <a:cs typeface="Tahoma"/>
              </a:rPr>
              <a:t>y</a:t>
            </a:r>
            <a:r>
              <a:rPr lang="es-ES" sz="1600" spc="-4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la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95" dirty="0">
                <a:solidFill>
                  <a:schemeClr val="tx1"/>
                </a:solidFill>
                <a:latin typeface="Tahoma"/>
                <a:cs typeface="Tahoma"/>
              </a:rPr>
              <a:t>percepción </a:t>
            </a:r>
            <a:r>
              <a:rPr lang="es-ES" sz="1600" spc="120" dirty="0">
                <a:solidFill>
                  <a:schemeClr val="tx1"/>
                </a:solidFill>
                <a:latin typeface="Tahoma"/>
                <a:cs typeface="Tahoma"/>
              </a:rPr>
              <a:t>de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la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marca.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La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55" dirty="0">
                <a:solidFill>
                  <a:schemeClr val="tx1"/>
                </a:solidFill>
                <a:latin typeface="Tahoma"/>
                <a:cs typeface="Tahoma"/>
              </a:rPr>
              <a:t>digitalización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00" dirty="0">
                <a:solidFill>
                  <a:schemeClr val="tx1"/>
                </a:solidFill>
                <a:latin typeface="Tahoma"/>
                <a:cs typeface="Tahoma"/>
              </a:rPr>
              <a:t>es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70" dirty="0">
                <a:solidFill>
                  <a:schemeClr val="tx1"/>
                </a:solidFill>
                <a:latin typeface="Tahoma"/>
                <a:cs typeface="Tahoma"/>
              </a:rPr>
              <a:t>esencial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60" dirty="0">
                <a:solidFill>
                  <a:schemeClr val="tx1"/>
                </a:solidFill>
                <a:latin typeface="Tahoma"/>
                <a:cs typeface="Tahoma"/>
              </a:rPr>
              <a:t>para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la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65" dirty="0">
                <a:solidFill>
                  <a:schemeClr val="tx1"/>
                </a:solidFill>
                <a:latin typeface="Tahoma"/>
                <a:cs typeface="Tahoma"/>
              </a:rPr>
              <a:t>supervivencia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20" dirty="0">
                <a:solidFill>
                  <a:schemeClr val="tx1"/>
                </a:solidFill>
                <a:latin typeface="Tahoma"/>
                <a:cs typeface="Tahoma"/>
              </a:rPr>
              <a:t>de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las</a:t>
            </a:r>
            <a:r>
              <a:rPr lang="es-ES" sz="1600" spc="-4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75" dirty="0">
                <a:solidFill>
                  <a:schemeClr val="tx1"/>
                </a:solidFill>
                <a:latin typeface="Tahoma"/>
                <a:cs typeface="Tahoma"/>
              </a:rPr>
              <a:t>pequeñas </a:t>
            </a:r>
            <a:r>
              <a:rPr lang="es-ES" sz="1600" spc="50" dirty="0">
                <a:solidFill>
                  <a:schemeClr val="tx1"/>
                </a:solidFill>
                <a:latin typeface="Tahoma"/>
                <a:cs typeface="Tahoma"/>
              </a:rPr>
              <a:t>empresas,</a:t>
            </a:r>
            <a:r>
              <a:rPr lang="es-ES" sz="1600" spc="-5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14" dirty="0">
                <a:solidFill>
                  <a:schemeClr val="tx1"/>
                </a:solidFill>
                <a:latin typeface="Tahoma"/>
                <a:cs typeface="Tahoma"/>
              </a:rPr>
              <a:t>y</a:t>
            </a:r>
            <a:r>
              <a:rPr lang="es-ES" sz="1600" spc="-5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55" dirty="0">
                <a:solidFill>
                  <a:schemeClr val="tx1"/>
                </a:solidFill>
                <a:latin typeface="Tahoma"/>
                <a:cs typeface="Tahoma"/>
              </a:rPr>
              <a:t>sin</a:t>
            </a:r>
            <a:r>
              <a:rPr lang="es-ES" sz="1600" spc="-4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una</a:t>
            </a:r>
            <a:r>
              <a:rPr lang="es-ES" sz="1600" spc="-5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página</a:t>
            </a:r>
            <a:r>
              <a:rPr lang="es-ES" sz="1600" spc="-4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web,</a:t>
            </a:r>
            <a:r>
              <a:rPr lang="es-ES" sz="1600" spc="-5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la</a:t>
            </a:r>
            <a:r>
              <a:rPr lang="es-ES" sz="1600" spc="-4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85" dirty="0">
                <a:solidFill>
                  <a:schemeClr val="tx1"/>
                </a:solidFill>
                <a:latin typeface="Tahoma"/>
                <a:cs typeface="Tahoma"/>
              </a:rPr>
              <a:t>empresa</a:t>
            </a:r>
            <a:r>
              <a:rPr lang="es-ES" sz="1600" spc="-5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00" dirty="0">
                <a:solidFill>
                  <a:schemeClr val="tx1"/>
                </a:solidFill>
                <a:latin typeface="Tahoma"/>
                <a:cs typeface="Tahoma"/>
              </a:rPr>
              <a:t>se</a:t>
            </a:r>
            <a:r>
              <a:rPr lang="es-ES" sz="1600" spc="-4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50" dirty="0">
                <a:solidFill>
                  <a:schemeClr val="tx1"/>
                </a:solidFill>
                <a:latin typeface="Tahoma"/>
                <a:cs typeface="Tahoma"/>
              </a:rPr>
              <a:t>priva</a:t>
            </a:r>
            <a:r>
              <a:rPr lang="es-ES" sz="1600" spc="-5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20" dirty="0">
                <a:solidFill>
                  <a:schemeClr val="tx1"/>
                </a:solidFill>
                <a:latin typeface="Tahoma"/>
                <a:cs typeface="Tahoma"/>
              </a:rPr>
              <a:t>de</a:t>
            </a:r>
            <a:r>
              <a:rPr lang="es-ES" sz="1600" spc="-4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85" dirty="0">
                <a:solidFill>
                  <a:schemeClr val="tx1"/>
                </a:solidFill>
                <a:latin typeface="Tahoma"/>
                <a:cs typeface="Tahoma"/>
              </a:rPr>
              <a:t>oportunidades</a:t>
            </a:r>
            <a:r>
              <a:rPr lang="es-ES" sz="1600" spc="-5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70" dirty="0">
                <a:solidFill>
                  <a:schemeClr val="tx1"/>
                </a:solidFill>
                <a:latin typeface="Tahoma"/>
                <a:cs typeface="Tahoma"/>
              </a:rPr>
              <a:t>clave</a:t>
            </a:r>
            <a:r>
              <a:rPr lang="es-ES" sz="1600" spc="-4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35" dirty="0">
                <a:solidFill>
                  <a:schemeClr val="tx1"/>
                </a:solidFill>
                <a:latin typeface="Tahoma"/>
                <a:cs typeface="Tahoma"/>
              </a:rPr>
              <a:t>como</a:t>
            </a:r>
            <a:r>
              <a:rPr lang="es-ES" sz="1600" spc="-5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-25" dirty="0">
                <a:solidFill>
                  <a:schemeClr val="tx1"/>
                </a:solidFill>
                <a:latin typeface="Tahoma"/>
                <a:cs typeface="Tahoma"/>
              </a:rPr>
              <a:t>el </a:t>
            </a:r>
            <a:r>
              <a:rPr lang="es-ES" sz="1600" spc="110" dirty="0">
                <a:solidFill>
                  <a:schemeClr val="tx1"/>
                </a:solidFill>
                <a:latin typeface="Tahoma"/>
                <a:cs typeface="Tahoma"/>
              </a:rPr>
              <a:t>comercio</a:t>
            </a:r>
            <a:r>
              <a:rPr lang="es-ES" sz="1600" spc="-8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85" dirty="0">
                <a:solidFill>
                  <a:schemeClr val="tx1"/>
                </a:solidFill>
                <a:latin typeface="Tahoma"/>
                <a:cs typeface="Tahoma"/>
              </a:rPr>
              <a:t>electrónico</a:t>
            </a:r>
            <a:r>
              <a:rPr lang="es-ES" sz="1600" spc="-7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14" dirty="0">
                <a:solidFill>
                  <a:schemeClr val="tx1"/>
                </a:solidFill>
                <a:latin typeface="Tahoma"/>
                <a:cs typeface="Tahoma"/>
              </a:rPr>
              <a:t>y</a:t>
            </a:r>
            <a:r>
              <a:rPr lang="es-ES" sz="1600" spc="-8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la</a:t>
            </a:r>
            <a:r>
              <a:rPr lang="es-ES" sz="1600" spc="-7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80" dirty="0">
                <a:solidFill>
                  <a:schemeClr val="tx1"/>
                </a:solidFill>
                <a:latin typeface="Tahoma"/>
                <a:cs typeface="Tahoma"/>
              </a:rPr>
              <a:t>interacción</a:t>
            </a:r>
            <a:r>
              <a:rPr lang="es-ES" sz="1600" spc="-8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20" dirty="0">
                <a:solidFill>
                  <a:schemeClr val="tx1"/>
                </a:solidFill>
                <a:latin typeface="Tahoma"/>
                <a:cs typeface="Tahoma"/>
              </a:rPr>
              <a:t>con</a:t>
            </a:r>
            <a:r>
              <a:rPr lang="es-ES" sz="1600" spc="-7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65" dirty="0">
                <a:solidFill>
                  <a:schemeClr val="tx1"/>
                </a:solidFill>
                <a:latin typeface="Tahoma"/>
                <a:cs typeface="Tahoma"/>
              </a:rPr>
              <a:t>los</a:t>
            </a:r>
            <a:r>
              <a:rPr lang="es-ES" sz="1600" spc="-8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45" dirty="0">
                <a:solidFill>
                  <a:schemeClr val="tx1"/>
                </a:solidFill>
                <a:latin typeface="Tahoma"/>
                <a:cs typeface="Tahoma"/>
              </a:rPr>
              <a:t>clientes,</a:t>
            </a:r>
            <a:r>
              <a:rPr lang="es-ES" sz="1600" spc="-7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00" dirty="0">
                <a:solidFill>
                  <a:schemeClr val="tx1"/>
                </a:solidFill>
                <a:latin typeface="Tahoma"/>
                <a:cs typeface="Tahoma"/>
              </a:rPr>
              <a:t>comprometiendo</a:t>
            </a:r>
            <a:r>
              <a:rPr lang="es-ES" sz="1600" spc="-8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75" dirty="0">
                <a:solidFill>
                  <a:schemeClr val="tx1"/>
                </a:solidFill>
                <a:latin typeface="Tahoma"/>
                <a:cs typeface="Tahoma"/>
              </a:rPr>
              <a:t>su</a:t>
            </a:r>
            <a:r>
              <a:rPr lang="es-ES" sz="1600" spc="-7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100" dirty="0">
                <a:solidFill>
                  <a:schemeClr val="tx1"/>
                </a:solidFill>
                <a:latin typeface="Tahoma"/>
                <a:cs typeface="Tahoma"/>
              </a:rPr>
              <a:t>cuota</a:t>
            </a:r>
            <a:r>
              <a:rPr lang="es-ES" sz="1600" spc="-7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95" dirty="0">
                <a:solidFill>
                  <a:schemeClr val="tx1"/>
                </a:solidFill>
                <a:latin typeface="Tahoma"/>
                <a:cs typeface="Tahoma"/>
              </a:rPr>
              <a:t>de </a:t>
            </a:r>
            <a:r>
              <a:rPr lang="es-ES" sz="1600" spc="65" dirty="0">
                <a:solidFill>
                  <a:schemeClr val="tx1"/>
                </a:solidFill>
                <a:latin typeface="Tahoma"/>
                <a:cs typeface="Tahoma"/>
              </a:rPr>
              <a:t>mercado.</a:t>
            </a:r>
            <a:r>
              <a:rPr lang="es-ES" sz="1600" spc="-7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55" dirty="0">
                <a:solidFill>
                  <a:schemeClr val="tx1"/>
                </a:solidFill>
                <a:latin typeface="Tahoma"/>
                <a:cs typeface="Tahoma"/>
              </a:rPr>
              <a:t>Es</a:t>
            </a:r>
            <a:r>
              <a:rPr lang="es-ES" sz="1600" spc="-7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70" dirty="0">
                <a:solidFill>
                  <a:schemeClr val="tx1"/>
                </a:solidFill>
                <a:latin typeface="Tahoma"/>
                <a:cs typeface="Tahoma"/>
              </a:rPr>
              <a:t>imperativo</a:t>
            </a:r>
            <a:r>
              <a:rPr lang="es-ES" sz="1600" spc="-7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45" dirty="0">
                <a:solidFill>
                  <a:schemeClr val="tx1"/>
                </a:solidFill>
                <a:latin typeface="Tahoma"/>
                <a:cs typeface="Tahoma"/>
              </a:rPr>
              <a:t>desarrollar</a:t>
            </a:r>
            <a:r>
              <a:rPr lang="es-ES" sz="1600" spc="-7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un</a:t>
            </a:r>
            <a:r>
              <a:rPr lang="es-ES" sz="1600" spc="-6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70" dirty="0">
                <a:solidFill>
                  <a:schemeClr val="tx1"/>
                </a:solidFill>
                <a:latin typeface="Tahoma"/>
                <a:cs typeface="Tahoma"/>
              </a:rPr>
              <a:t>sitio</a:t>
            </a:r>
            <a:r>
              <a:rPr lang="es-ES" sz="1600" spc="-7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90" dirty="0">
                <a:solidFill>
                  <a:schemeClr val="tx1"/>
                </a:solidFill>
                <a:latin typeface="Tahoma"/>
                <a:cs typeface="Tahoma"/>
              </a:rPr>
              <a:t>web</a:t>
            </a:r>
            <a:r>
              <a:rPr lang="es-ES" sz="1600" spc="-7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95" dirty="0">
                <a:solidFill>
                  <a:schemeClr val="tx1"/>
                </a:solidFill>
                <a:latin typeface="Tahoma"/>
                <a:cs typeface="Tahoma"/>
              </a:rPr>
              <a:t>que</a:t>
            </a:r>
            <a:r>
              <a:rPr lang="es-ES" sz="1600" spc="-7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70" dirty="0">
                <a:solidFill>
                  <a:schemeClr val="tx1"/>
                </a:solidFill>
                <a:latin typeface="Tahoma"/>
                <a:cs typeface="Tahoma"/>
              </a:rPr>
              <a:t>aumente</a:t>
            </a:r>
            <a:r>
              <a:rPr lang="es-ES" sz="1600" spc="-6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75" dirty="0">
                <a:solidFill>
                  <a:schemeClr val="tx1"/>
                </a:solidFill>
                <a:latin typeface="Tahoma"/>
                <a:cs typeface="Tahoma"/>
              </a:rPr>
              <a:t>su</a:t>
            </a:r>
            <a:r>
              <a:rPr lang="es-ES" sz="1600" spc="-7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60" dirty="0">
                <a:solidFill>
                  <a:schemeClr val="tx1"/>
                </a:solidFill>
                <a:latin typeface="Tahoma"/>
                <a:cs typeface="Tahoma"/>
              </a:rPr>
              <a:t>visibilidad</a:t>
            </a:r>
            <a:r>
              <a:rPr lang="es-ES" sz="1600" spc="-7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65" dirty="0">
                <a:solidFill>
                  <a:schemeClr val="tx1"/>
                </a:solidFill>
                <a:latin typeface="Tahoma"/>
                <a:cs typeface="Tahoma"/>
              </a:rPr>
              <a:t>y </a:t>
            </a:r>
            <a:r>
              <a:rPr lang="es-ES" sz="1600" spc="95" dirty="0">
                <a:solidFill>
                  <a:schemeClr val="tx1"/>
                </a:solidFill>
                <a:latin typeface="Tahoma"/>
                <a:cs typeface="Tahoma"/>
              </a:rPr>
              <a:t>competitividad</a:t>
            </a:r>
            <a:r>
              <a:rPr lang="es-ES" sz="1600" spc="-6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65" dirty="0">
                <a:solidFill>
                  <a:schemeClr val="tx1"/>
                </a:solidFill>
                <a:latin typeface="Tahoma"/>
                <a:cs typeface="Tahoma"/>
              </a:rPr>
              <a:t>en</a:t>
            </a:r>
            <a:r>
              <a:rPr lang="es-ES" sz="1600" spc="-6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Tahoma"/>
                <a:cs typeface="Tahoma"/>
              </a:rPr>
              <a:t>un</a:t>
            </a:r>
            <a:r>
              <a:rPr lang="es-ES" sz="1600" spc="-6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65" dirty="0">
                <a:solidFill>
                  <a:schemeClr val="tx1"/>
                </a:solidFill>
                <a:latin typeface="Tahoma"/>
                <a:cs typeface="Tahoma"/>
              </a:rPr>
              <a:t>entorno</a:t>
            </a:r>
            <a:r>
              <a:rPr lang="es-ES" sz="1600" spc="-6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85" dirty="0">
                <a:solidFill>
                  <a:schemeClr val="tx1"/>
                </a:solidFill>
                <a:latin typeface="Tahoma"/>
                <a:cs typeface="Tahoma"/>
              </a:rPr>
              <a:t>comercial</a:t>
            </a:r>
            <a:r>
              <a:rPr lang="es-ES" sz="1600" spc="-6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65" dirty="0">
                <a:solidFill>
                  <a:schemeClr val="tx1"/>
                </a:solidFill>
                <a:latin typeface="Tahoma"/>
                <a:cs typeface="Tahoma"/>
              </a:rPr>
              <a:t>en</a:t>
            </a:r>
            <a:r>
              <a:rPr lang="es-ES" sz="1600" spc="-6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90" dirty="0">
                <a:solidFill>
                  <a:schemeClr val="tx1"/>
                </a:solidFill>
                <a:latin typeface="Tahoma"/>
                <a:cs typeface="Tahoma"/>
              </a:rPr>
              <a:t>constante</a:t>
            </a:r>
            <a:r>
              <a:rPr lang="es-ES" sz="1600" spc="-6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s-ES" sz="1600" spc="50" dirty="0">
                <a:solidFill>
                  <a:schemeClr val="tx1"/>
                </a:solidFill>
                <a:latin typeface="Tahoma"/>
                <a:cs typeface="Tahoma"/>
              </a:rPr>
              <a:t>cambio.</a:t>
            </a:r>
            <a:endParaRPr lang="es-ES" sz="1600" dirty="0">
              <a:solidFill>
                <a:schemeClr val="tx1"/>
              </a:solidFill>
              <a:latin typeface="Tahoma"/>
              <a:cs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000" b="0" i="1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000" b="0" i="1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16" name="Google Shape;716;p19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57691" y="315928"/>
            <a:ext cx="900393" cy="8786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1" name="Google Shape;701;p19"/>
          <p:cNvGrpSpPr/>
          <p:nvPr/>
        </p:nvGrpSpPr>
        <p:grpSpPr>
          <a:xfrm>
            <a:off x="602803" y="823147"/>
            <a:ext cx="266743" cy="528011"/>
            <a:chOff x="141693" y="266421"/>
            <a:chExt cx="287374" cy="396008"/>
          </a:xfrm>
        </p:grpSpPr>
        <p:cxnSp>
          <p:nvCxnSpPr>
            <p:cNvPr id="702" name="Google Shape;702;p19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03" name="Google Shape;703;p19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04" name="Google Shape;704;p19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05" name="Google Shape;705;p19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06" name="Google Shape;706;p19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07" name="Google Shape;707;p19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08" name="Google Shape;708;p19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09" name="Google Shape;709;p19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10" name="Google Shape;710;p19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711" name="Google Shape;711;p19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712" name="Google Shape;712;p19"/>
          <p:cNvSpPr txBox="1"/>
          <p:nvPr/>
        </p:nvSpPr>
        <p:spPr>
          <a:xfrm>
            <a:off x="1098141" y="746961"/>
            <a:ext cx="71718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4000" b="1" dirty="0">
                <a:solidFill>
                  <a:schemeClr val="bg1"/>
                </a:solidFill>
              </a:rPr>
              <a:t>Planteamiento del problema</a:t>
            </a:r>
            <a:endParaRPr sz="40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87CA965-6E2C-EA97-4AC6-5D667B1559DB}"/>
              </a:ext>
            </a:extLst>
          </p:cNvPr>
          <p:cNvSpPr/>
          <p:nvPr/>
        </p:nvSpPr>
        <p:spPr>
          <a:xfrm flipV="1">
            <a:off x="7965094" y="14758"/>
            <a:ext cx="4285351" cy="685709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36C4138-4596-150C-58CC-4DCF58FF8054}"/>
              </a:ext>
            </a:extLst>
          </p:cNvPr>
          <p:cNvSpPr/>
          <p:nvPr/>
        </p:nvSpPr>
        <p:spPr>
          <a:xfrm flipH="1" flipV="1">
            <a:off x="7972094" y="1"/>
            <a:ext cx="4253161" cy="6857997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24" name="Google Shape;924;p27"/>
          <p:cNvSpPr txBox="1"/>
          <p:nvPr/>
        </p:nvSpPr>
        <p:spPr>
          <a:xfrm>
            <a:off x="1511765" y="2637777"/>
            <a:ext cx="4861054" cy="158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5080" algn="just">
              <a:lnSpc>
                <a:spcPct val="119600"/>
              </a:lnSpc>
              <a:spcBef>
                <a:spcPts val="100"/>
              </a:spcBef>
            </a:pPr>
            <a:r>
              <a:rPr lang="es-ES" sz="1600" spc="215" dirty="0">
                <a:solidFill>
                  <a:schemeClr val="tx1"/>
                </a:solidFill>
                <a:latin typeface="+mj-lt"/>
                <a:cs typeface="Trebuchet MS"/>
              </a:rPr>
              <a:t>¿Cómo</a:t>
            </a:r>
            <a:r>
              <a:rPr lang="es-ES" sz="1600" spc="-6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95" dirty="0">
                <a:solidFill>
                  <a:schemeClr val="tx1"/>
                </a:solidFill>
                <a:latin typeface="+mj-lt"/>
                <a:cs typeface="Trebuchet MS"/>
              </a:rPr>
              <a:t>puede</a:t>
            </a:r>
            <a:r>
              <a:rPr lang="es-ES" sz="1600" spc="-55" dirty="0">
                <a:solidFill>
                  <a:schemeClr val="tx1"/>
                </a:solidFill>
                <a:latin typeface="+mj-lt"/>
                <a:cs typeface="Trebuchet MS"/>
              </a:rPr>
              <a:t> la </a:t>
            </a:r>
            <a:r>
              <a:rPr lang="es-ES" sz="1600" spc="85" dirty="0">
                <a:solidFill>
                  <a:schemeClr val="tx1"/>
                </a:solidFill>
                <a:latin typeface="+mj-lt"/>
                <a:cs typeface="Trebuchet MS"/>
              </a:rPr>
              <a:t>empresa</a:t>
            </a:r>
            <a:r>
              <a:rPr lang="es-ES" sz="1600" spc="-5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110" dirty="0">
                <a:solidFill>
                  <a:schemeClr val="tx1"/>
                </a:solidFill>
                <a:latin typeface="+mj-lt"/>
                <a:cs typeface="Trebuchet MS"/>
              </a:rPr>
              <a:t>de</a:t>
            </a:r>
            <a:r>
              <a:rPr lang="es-ES" sz="1600" spc="-5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+mj-lt"/>
                <a:cs typeface="Trebuchet MS"/>
              </a:rPr>
              <a:t>calzado</a:t>
            </a:r>
            <a:r>
              <a:rPr lang="es-ES" sz="1600" spc="-5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150" dirty="0">
                <a:solidFill>
                  <a:schemeClr val="tx1"/>
                </a:solidFill>
                <a:latin typeface="+mj-lt"/>
                <a:cs typeface="Trebuchet MS"/>
              </a:rPr>
              <a:t>y</a:t>
            </a:r>
            <a:r>
              <a:rPr lang="es-ES" sz="1600" spc="-5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105" dirty="0">
                <a:solidFill>
                  <a:schemeClr val="tx1"/>
                </a:solidFill>
                <a:latin typeface="+mj-lt"/>
                <a:cs typeface="Trebuchet MS"/>
              </a:rPr>
              <a:t>bolsos </a:t>
            </a:r>
            <a:r>
              <a:rPr lang="es-ES" sz="1600" spc="110" dirty="0">
                <a:solidFill>
                  <a:schemeClr val="tx1"/>
                </a:solidFill>
                <a:latin typeface="+mj-lt"/>
                <a:cs typeface="Trebuchet MS"/>
              </a:rPr>
              <a:t>de</a:t>
            </a:r>
            <a:r>
              <a:rPr lang="es-ES" sz="1600" spc="-4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+mj-lt"/>
                <a:cs typeface="Trebuchet MS"/>
              </a:rPr>
              <a:t>barrio</a:t>
            </a:r>
            <a:r>
              <a:rPr lang="es-ES" sz="1600" spc="-4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+mj-lt"/>
                <a:cs typeface="Trebuchet MS"/>
              </a:rPr>
              <a:t>desarrollar</a:t>
            </a:r>
            <a:r>
              <a:rPr lang="es-ES" sz="1600" spc="-3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55" dirty="0">
                <a:solidFill>
                  <a:schemeClr val="tx1"/>
                </a:solidFill>
                <a:latin typeface="+mj-lt"/>
                <a:cs typeface="Trebuchet MS"/>
              </a:rPr>
              <a:t>e</a:t>
            </a:r>
            <a:r>
              <a:rPr lang="es-ES" sz="1600" spc="-4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+mj-lt"/>
                <a:cs typeface="Trebuchet MS"/>
              </a:rPr>
              <a:t>implementar</a:t>
            </a:r>
            <a:r>
              <a:rPr lang="es-ES" sz="1600" spc="-3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50" dirty="0">
                <a:solidFill>
                  <a:schemeClr val="tx1"/>
                </a:solidFill>
                <a:latin typeface="+mj-lt"/>
                <a:cs typeface="Trebuchet MS"/>
              </a:rPr>
              <a:t>un</a:t>
            </a:r>
            <a:r>
              <a:rPr lang="es-ES" sz="1600" spc="-4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-10" dirty="0">
                <a:solidFill>
                  <a:schemeClr val="tx1"/>
                </a:solidFill>
                <a:latin typeface="+mj-lt"/>
                <a:cs typeface="Trebuchet MS"/>
              </a:rPr>
              <a:t>sitio </a:t>
            </a:r>
            <a:r>
              <a:rPr lang="es-ES" sz="1600" spc="80" dirty="0">
                <a:solidFill>
                  <a:schemeClr val="tx1"/>
                </a:solidFill>
                <a:latin typeface="+mj-lt"/>
                <a:cs typeface="Trebuchet MS"/>
              </a:rPr>
              <a:t>web</a:t>
            </a:r>
            <a:r>
              <a:rPr lang="es-ES" sz="1600" spc="-5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+mj-lt"/>
                <a:cs typeface="Trebuchet MS"/>
              </a:rPr>
              <a:t>efectivo</a:t>
            </a:r>
            <a:r>
              <a:rPr lang="es-ES" sz="1600" spc="-5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90" dirty="0">
                <a:solidFill>
                  <a:schemeClr val="tx1"/>
                </a:solidFill>
                <a:latin typeface="+mj-lt"/>
                <a:cs typeface="Trebuchet MS"/>
              </a:rPr>
              <a:t>que</a:t>
            </a:r>
            <a:r>
              <a:rPr lang="es-ES" sz="1600" spc="-5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85" dirty="0">
                <a:solidFill>
                  <a:schemeClr val="tx1"/>
                </a:solidFill>
                <a:latin typeface="+mj-lt"/>
                <a:cs typeface="Trebuchet MS"/>
              </a:rPr>
              <a:t>no</a:t>
            </a:r>
            <a:r>
              <a:rPr lang="es-ES" sz="1600" spc="-5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70" dirty="0">
                <a:solidFill>
                  <a:schemeClr val="tx1"/>
                </a:solidFill>
                <a:latin typeface="+mj-lt"/>
                <a:cs typeface="Trebuchet MS"/>
              </a:rPr>
              <a:t>solo</a:t>
            </a:r>
            <a:r>
              <a:rPr lang="es-ES" sz="1600" spc="-5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50" dirty="0">
                <a:solidFill>
                  <a:schemeClr val="tx1"/>
                </a:solidFill>
                <a:latin typeface="+mj-lt"/>
                <a:cs typeface="Trebuchet MS"/>
              </a:rPr>
              <a:t>aumente</a:t>
            </a:r>
            <a:r>
              <a:rPr lang="es-ES" sz="1600" spc="-5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120" dirty="0">
                <a:solidFill>
                  <a:schemeClr val="tx1"/>
                </a:solidFill>
                <a:latin typeface="+mj-lt"/>
                <a:cs typeface="Trebuchet MS"/>
              </a:rPr>
              <a:t>su </a:t>
            </a:r>
            <a:r>
              <a:rPr lang="es-ES" sz="1600" dirty="0">
                <a:solidFill>
                  <a:schemeClr val="tx1"/>
                </a:solidFill>
                <a:latin typeface="+mj-lt"/>
                <a:cs typeface="Trebuchet MS"/>
              </a:rPr>
              <a:t>visibilidad</a:t>
            </a:r>
            <a:r>
              <a:rPr lang="es-ES" sz="1600" spc="-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50" dirty="0">
                <a:solidFill>
                  <a:schemeClr val="tx1"/>
                </a:solidFill>
                <a:latin typeface="+mj-lt"/>
                <a:cs typeface="Trebuchet MS"/>
              </a:rPr>
              <a:t>en</a:t>
            </a:r>
            <a:r>
              <a:rPr lang="es-ES" sz="1600" spc="-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-45" dirty="0">
                <a:solidFill>
                  <a:schemeClr val="tx1"/>
                </a:solidFill>
                <a:latin typeface="+mj-lt"/>
                <a:cs typeface="Trebuchet MS"/>
              </a:rPr>
              <a:t>el</a:t>
            </a:r>
            <a:r>
              <a:rPr lang="es-ES" sz="1600" spc="-1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+mj-lt"/>
                <a:cs typeface="Trebuchet MS"/>
              </a:rPr>
              <a:t>mercado,</a:t>
            </a:r>
            <a:r>
              <a:rPr lang="es-ES" sz="1600" spc="-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70" dirty="0">
                <a:solidFill>
                  <a:schemeClr val="tx1"/>
                </a:solidFill>
                <a:latin typeface="+mj-lt"/>
                <a:cs typeface="Trebuchet MS"/>
              </a:rPr>
              <a:t>sino</a:t>
            </a:r>
            <a:r>
              <a:rPr lang="es-ES" sz="1600" spc="-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90" dirty="0">
                <a:solidFill>
                  <a:schemeClr val="tx1"/>
                </a:solidFill>
                <a:latin typeface="+mj-lt"/>
                <a:cs typeface="Trebuchet MS"/>
              </a:rPr>
              <a:t>que</a:t>
            </a:r>
            <a:r>
              <a:rPr lang="es-ES" sz="1600" spc="-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+mj-lt"/>
                <a:cs typeface="Trebuchet MS"/>
              </a:rPr>
              <a:t>también</a:t>
            </a:r>
            <a:r>
              <a:rPr lang="es-ES" sz="1600" spc="-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-25" dirty="0">
                <a:solidFill>
                  <a:schemeClr val="tx1"/>
                </a:solidFill>
                <a:latin typeface="+mj-lt"/>
                <a:cs typeface="Trebuchet MS"/>
              </a:rPr>
              <a:t>le </a:t>
            </a:r>
            <a:r>
              <a:rPr lang="es-ES" sz="1600" dirty="0">
                <a:solidFill>
                  <a:schemeClr val="tx1"/>
                </a:solidFill>
                <a:latin typeface="+mj-lt"/>
                <a:cs typeface="Trebuchet MS"/>
              </a:rPr>
              <a:t>permita</a:t>
            </a:r>
            <a:r>
              <a:rPr lang="es-ES" sz="1600" spc="-2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55" dirty="0">
                <a:solidFill>
                  <a:schemeClr val="tx1"/>
                </a:solidFill>
                <a:latin typeface="+mj-lt"/>
                <a:cs typeface="Trebuchet MS"/>
              </a:rPr>
              <a:t>competir</a:t>
            </a:r>
            <a:r>
              <a:rPr lang="es-ES" sz="1600" spc="-1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110" dirty="0">
                <a:solidFill>
                  <a:schemeClr val="tx1"/>
                </a:solidFill>
                <a:latin typeface="+mj-lt"/>
                <a:cs typeface="Trebuchet MS"/>
              </a:rPr>
              <a:t>de</a:t>
            </a:r>
            <a:r>
              <a:rPr lang="es-ES" sz="1600" spc="-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+mj-lt"/>
                <a:cs typeface="Trebuchet MS"/>
              </a:rPr>
              <a:t>manera</a:t>
            </a:r>
            <a:r>
              <a:rPr lang="es-ES" sz="1600" spc="-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+mj-lt"/>
                <a:cs typeface="Trebuchet MS"/>
              </a:rPr>
              <a:t>eficaz</a:t>
            </a:r>
            <a:r>
              <a:rPr lang="es-ES" sz="1600" spc="-1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95" dirty="0">
                <a:solidFill>
                  <a:schemeClr val="tx1"/>
                </a:solidFill>
                <a:latin typeface="+mj-lt"/>
                <a:cs typeface="Trebuchet MS"/>
              </a:rPr>
              <a:t>con </a:t>
            </a:r>
            <a:r>
              <a:rPr lang="es-ES" sz="1600" spc="55" dirty="0">
                <a:solidFill>
                  <a:schemeClr val="tx1"/>
                </a:solidFill>
                <a:latin typeface="+mj-lt"/>
                <a:cs typeface="Trebuchet MS"/>
              </a:rPr>
              <a:t>tiendas</a:t>
            </a:r>
            <a:r>
              <a:rPr lang="es-ES" sz="1600" spc="-8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lang="es-ES" sz="1600" spc="35" dirty="0">
                <a:solidFill>
                  <a:schemeClr val="tx1"/>
                </a:solidFill>
                <a:latin typeface="+mj-lt"/>
                <a:cs typeface="Trebuchet MS"/>
              </a:rPr>
              <a:t>rivales?</a:t>
            </a:r>
            <a:endParaRPr lang="es-ES" sz="1600" dirty="0">
              <a:solidFill>
                <a:schemeClr val="tx1"/>
              </a:solidFill>
              <a:latin typeface="+mj-lt"/>
              <a:cs typeface="Trebuchet MS"/>
            </a:endParaRPr>
          </a:p>
        </p:txBody>
      </p:sp>
      <p:grpSp>
        <p:nvGrpSpPr>
          <p:cNvPr id="926" name="Google Shape;926;p27"/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927" name="Google Shape;927;p27"/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28" name="Google Shape;928;p27"/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29" name="Google Shape;929;p27"/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0" name="Google Shape;930;p27"/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1" name="Google Shape;931;p27"/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2" name="Google Shape;932;p27"/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3" name="Google Shape;933;p27"/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4" name="Google Shape;934;p27"/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5" name="Google Shape;935;p27"/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6" name="Google Shape;936;p27"/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937" name="Google Shape;937;p27"/>
          <p:cNvSpPr txBox="1"/>
          <p:nvPr/>
        </p:nvSpPr>
        <p:spPr>
          <a:xfrm>
            <a:off x="890729" y="387011"/>
            <a:ext cx="94530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rgbClr val="39A900"/>
                </a:solidFill>
                <a:latin typeface="+mj-lt"/>
                <a:ea typeface="Work Sans"/>
                <a:cs typeface="Work Sans"/>
                <a:sym typeface="Work Sans"/>
              </a:rPr>
              <a:t>Pregunta problema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27"/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27"/>
          <p:cNvSpPr/>
          <p:nvPr/>
        </p:nvSpPr>
        <p:spPr>
          <a:xfrm>
            <a:off x="10555817" y="5073858"/>
            <a:ext cx="2959282" cy="2959282"/>
          </a:xfrm>
          <a:prstGeom prst="ellipse">
            <a:avLst/>
          </a:prstGeom>
          <a:solidFill>
            <a:schemeClr val="lt1">
              <a:alpha val="8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2" name="Google Shape;94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660979">
            <a:off x="11102774" y="5565609"/>
            <a:ext cx="929930" cy="929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>
          <a:extLst>
            <a:ext uri="{FF2B5EF4-FFF2-40B4-BE49-F238E27FC236}">
              <a16:creationId xmlns:a16="http://schemas.microsoft.com/office/drawing/2014/main" id="{52BF6CF8-1A7A-BD2E-210F-AABEEAC1A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Mujer sentada en una silla">
            <a:extLst>
              <a:ext uri="{FF2B5EF4-FFF2-40B4-BE49-F238E27FC236}">
                <a16:creationId xmlns:a16="http://schemas.microsoft.com/office/drawing/2014/main" id="{5585F829-D62B-FBFF-4858-CEF684A90D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481" r="10259"/>
          <a:stretch>
            <a:fillRect/>
          </a:stretch>
        </p:blipFill>
        <p:spPr>
          <a:xfrm>
            <a:off x="7980657" y="0"/>
            <a:ext cx="4269788" cy="6857998"/>
          </a:xfrm>
          <a:custGeom>
            <a:avLst/>
            <a:gdLst>
              <a:gd name="connsiteX0" fmla="*/ 0 w 4269788"/>
              <a:gd name="connsiteY0" fmla="*/ 0 h 6857998"/>
              <a:gd name="connsiteX1" fmla="*/ 4269788 w 4269788"/>
              <a:gd name="connsiteY1" fmla="*/ 0 h 6857998"/>
              <a:gd name="connsiteX2" fmla="*/ 4269788 w 4269788"/>
              <a:gd name="connsiteY2" fmla="*/ 6857998 h 6857998"/>
              <a:gd name="connsiteX3" fmla="*/ 0 w 4269788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9788" h="6857998">
                <a:moveTo>
                  <a:pt x="0" y="0"/>
                </a:moveTo>
                <a:lnTo>
                  <a:pt x="4269788" y="0"/>
                </a:lnTo>
                <a:lnTo>
                  <a:pt x="4269788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1B017EA-4F04-B81C-DC0F-9B9012B4172A}"/>
              </a:ext>
            </a:extLst>
          </p:cNvPr>
          <p:cNvSpPr/>
          <p:nvPr/>
        </p:nvSpPr>
        <p:spPr>
          <a:xfrm flipH="1" flipV="1">
            <a:off x="7980656" y="22121"/>
            <a:ext cx="4392882" cy="6857997"/>
          </a:xfrm>
          <a:prstGeom prst="rect">
            <a:avLst/>
          </a:prstGeom>
          <a:solidFill>
            <a:schemeClr val="tx1">
              <a:lumMod val="95000"/>
              <a:lumOff val="5000"/>
              <a:alpha val="3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24" name="Google Shape;924;p27">
            <a:extLst>
              <a:ext uri="{FF2B5EF4-FFF2-40B4-BE49-F238E27FC236}">
                <a16:creationId xmlns:a16="http://schemas.microsoft.com/office/drawing/2014/main" id="{E8F31BD1-9F1D-A4F1-1187-7A29CE0CE1F9}"/>
              </a:ext>
            </a:extLst>
          </p:cNvPr>
          <p:cNvSpPr txBox="1"/>
          <p:nvPr/>
        </p:nvSpPr>
        <p:spPr>
          <a:xfrm>
            <a:off x="1236695" y="1521175"/>
            <a:ext cx="5702779" cy="3893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CO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 alcance del proyecto incluye el desarrollo de un aplicativo web que permita a los usuarios: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Registrar, iniciar sesión y recuperar contraseñas con seguridad.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Navegar por un catálogo de productos organizado por filtros y facilitar la búsqueda.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Gestionar un carrito de compras, elegir métodos de pago y completar compras de forma segura.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Dejar reseñas y valoraciones para productos.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O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Aplicar y gestionar promociones y descuentos.</a:t>
            </a:r>
          </a:p>
        </p:txBody>
      </p:sp>
      <p:grpSp>
        <p:nvGrpSpPr>
          <p:cNvPr id="926" name="Google Shape;926;p27">
            <a:extLst>
              <a:ext uri="{FF2B5EF4-FFF2-40B4-BE49-F238E27FC236}">
                <a16:creationId xmlns:a16="http://schemas.microsoft.com/office/drawing/2014/main" id="{8D2CBA29-BDB1-8D75-1AF3-39F730A3EA38}"/>
              </a:ext>
            </a:extLst>
          </p:cNvPr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927" name="Google Shape;927;p27">
              <a:extLst>
                <a:ext uri="{FF2B5EF4-FFF2-40B4-BE49-F238E27FC236}">
                  <a16:creationId xmlns:a16="http://schemas.microsoft.com/office/drawing/2014/main" id="{4B65C6D8-9209-8080-017C-6D4103F1748F}"/>
                </a:ext>
              </a:extLst>
            </p:cNvPr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28" name="Google Shape;928;p27">
              <a:extLst>
                <a:ext uri="{FF2B5EF4-FFF2-40B4-BE49-F238E27FC236}">
                  <a16:creationId xmlns:a16="http://schemas.microsoft.com/office/drawing/2014/main" id="{FD146FAC-D196-1619-E84C-15678730E9CD}"/>
                </a:ext>
              </a:extLst>
            </p:cNvPr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29" name="Google Shape;929;p27">
              <a:extLst>
                <a:ext uri="{FF2B5EF4-FFF2-40B4-BE49-F238E27FC236}">
                  <a16:creationId xmlns:a16="http://schemas.microsoft.com/office/drawing/2014/main" id="{41A8D4ED-5E71-B342-7D42-D94B804230C3}"/>
                </a:ext>
              </a:extLst>
            </p:cNvPr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0" name="Google Shape;930;p27">
              <a:extLst>
                <a:ext uri="{FF2B5EF4-FFF2-40B4-BE49-F238E27FC236}">
                  <a16:creationId xmlns:a16="http://schemas.microsoft.com/office/drawing/2014/main" id="{5191C17A-55A8-6BD3-71AE-3B0CC7687B05}"/>
                </a:ext>
              </a:extLst>
            </p:cNvPr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1" name="Google Shape;931;p27">
              <a:extLst>
                <a:ext uri="{FF2B5EF4-FFF2-40B4-BE49-F238E27FC236}">
                  <a16:creationId xmlns:a16="http://schemas.microsoft.com/office/drawing/2014/main" id="{546BEF16-0243-83E9-B0D8-9D30A7D590AF}"/>
                </a:ext>
              </a:extLst>
            </p:cNvPr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2" name="Google Shape;932;p27">
              <a:extLst>
                <a:ext uri="{FF2B5EF4-FFF2-40B4-BE49-F238E27FC236}">
                  <a16:creationId xmlns:a16="http://schemas.microsoft.com/office/drawing/2014/main" id="{C3F56FF3-E1A4-BAA9-0997-328EBD096391}"/>
                </a:ext>
              </a:extLst>
            </p:cNvPr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3" name="Google Shape;933;p27">
              <a:extLst>
                <a:ext uri="{FF2B5EF4-FFF2-40B4-BE49-F238E27FC236}">
                  <a16:creationId xmlns:a16="http://schemas.microsoft.com/office/drawing/2014/main" id="{C9260558-305F-A3A5-AD9E-8900625FBEE6}"/>
                </a:ext>
              </a:extLst>
            </p:cNvPr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4" name="Google Shape;934;p27">
              <a:extLst>
                <a:ext uri="{FF2B5EF4-FFF2-40B4-BE49-F238E27FC236}">
                  <a16:creationId xmlns:a16="http://schemas.microsoft.com/office/drawing/2014/main" id="{74A953EA-CFD2-80DB-5133-F8790F539797}"/>
                </a:ext>
              </a:extLst>
            </p:cNvPr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5" name="Google Shape;935;p27">
              <a:extLst>
                <a:ext uri="{FF2B5EF4-FFF2-40B4-BE49-F238E27FC236}">
                  <a16:creationId xmlns:a16="http://schemas.microsoft.com/office/drawing/2014/main" id="{6D37106E-576D-4E9B-6402-F36C21149A3B}"/>
                </a:ext>
              </a:extLst>
            </p:cNvPr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6" name="Google Shape;936;p27">
              <a:extLst>
                <a:ext uri="{FF2B5EF4-FFF2-40B4-BE49-F238E27FC236}">
                  <a16:creationId xmlns:a16="http://schemas.microsoft.com/office/drawing/2014/main" id="{210852C3-57B3-F7D3-6969-87AAC3DFB4EC}"/>
                </a:ext>
              </a:extLst>
            </p:cNvPr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937" name="Google Shape;937;p27">
            <a:extLst>
              <a:ext uri="{FF2B5EF4-FFF2-40B4-BE49-F238E27FC236}">
                <a16:creationId xmlns:a16="http://schemas.microsoft.com/office/drawing/2014/main" id="{CEBF3260-CB91-A370-B5E2-EA16F4AEA44D}"/>
              </a:ext>
            </a:extLst>
          </p:cNvPr>
          <p:cNvSpPr txBox="1"/>
          <p:nvPr/>
        </p:nvSpPr>
        <p:spPr>
          <a:xfrm>
            <a:off x="662537" y="318398"/>
            <a:ext cx="94530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rgbClr val="39A900"/>
                </a:solidFill>
                <a:latin typeface="+mj-lt"/>
                <a:ea typeface="Work Sans"/>
                <a:cs typeface="Work Sans"/>
                <a:sym typeface="Work Sans"/>
              </a:rPr>
              <a:t>Alcance del proyecto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27">
            <a:extLst>
              <a:ext uri="{FF2B5EF4-FFF2-40B4-BE49-F238E27FC236}">
                <a16:creationId xmlns:a16="http://schemas.microsoft.com/office/drawing/2014/main" id="{C34CD100-C865-D0DC-9A08-ED3C05187746}"/>
              </a:ext>
            </a:extLst>
          </p:cNvPr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27">
            <a:extLst>
              <a:ext uri="{FF2B5EF4-FFF2-40B4-BE49-F238E27FC236}">
                <a16:creationId xmlns:a16="http://schemas.microsoft.com/office/drawing/2014/main" id="{D36EFCF8-6415-F777-9C45-DA3F6D373E43}"/>
              </a:ext>
            </a:extLst>
          </p:cNvPr>
          <p:cNvSpPr/>
          <p:nvPr/>
        </p:nvSpPr>
        <p:spPr>
          <a:xfrm>
            <a:off x="10555817" y="5073858"/>
            <a:ext cx="2959282" cy="2959282"/>
          </a:xfrm>
          <a:prstGeom prst="ellipse">
            <a:avLst/>
          </a:prstGeom>
          <a:solidFill>
            <a:schemeClr val="lt1">
              <a:alpha val="8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2" name="Google Shape;942;p27">
            <a:extLst>
              <a:ext uri="{FF2B5EF4-FFF2-40B4-BE49-F238E27FC236}">
                <a16:creationId xmlns:a16="http://schemas.microsoft.com/office/drawing/2014/main" id="{FE317F1F-FAD5-E151-38A4-A7AC13A0EF9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660979">
            <a:off x="11102774" y="5565609"/>
            <a:ext cx="929930" cy="929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586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>
          <a:extLst>
            <a:ext uri="{FF2B5EF4-FFF2-40B4-BE49-F238E27FC236}">
              <a16:creationId xmlns:a16="http://schemas.microsoft.com/office/drawing/2014/main" id="{75003895-6AFE-551E-E180-59256D587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Pies de una persona">
            <a:extLst>
              <a:ext uri="{FF2B5EF4-FFF2-40B4-BE49-F238E27FC236}">
                <a16:creationId xmlns:a16="http://schemas.microsoft.com/office/drawing/2014/main" id="{BA04323B-CDCA-F1B4-9F64-1A60946E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54" r="17553"/>
          <a:stretch>
            <a:fillRect/>
          </a:stretch>
        </p:blipFill>
        <p:spPr>
          <a:xfrm>
            <a:off x="7289059" y="0"/>
            <a:ext cx="4902941" cy="6858000"/>
          </a:xfrm>
          <a:custGeom>
            <a:avLst/>
            <a:gdLst>
              <a:gd name="connsiteX0" fmla="*/ 0 w 4902941"/>
              <a:gd name="connsiteY0" fmla="*/ 0 h 6858000"/>
              <a:gd name="connsiteX1" fmla="*/ 4902941 w 4902941"/>
              <a:gd name="connsiteY1" fmla="*/ 0 h 6858000"/>
              <a:gd name="connsiteX2" fmla="*/ 4902941 w 4902941"/>
              <a:gd name="connsiteY2" fmla="*/ 6858000 h 6858000"/>
              <a:gd name="connsiteX3" fmla="*/ 0 w 490294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941" h="6858000">
                <a:moveTo>
                  <a:pt x="0" y="0"/>
                </a:moveTo>
                <a:lnTo>
                  <a:pt x="4902941" y="0"/>
                </a:lnTo>
                <a:lnTo>
                  <a:pt x="49029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CF89A9B-1E5A-114F-94EF-30F8BABF5918}"/>
              </a:ext>
            </a:extLst>
          </p:cNvPr>
          <p:cNvSpPr/>
          <p:nvPr/>
        </p:nvSpPr>
        <p:spPr>
          <a:xfrm flipH="1" flipV="1">
            <a:off x="7322318" y="3"/>
            <a:ext cx="4902939" cy="6857997"/>
          </a:xfrm>
          <a:prstGeom prst="rect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24" name="Google Shape;924;p27">
            <a:extLst>
              <a:ext uri="{FF2B5EF4-FFF2-40B4-BE49-F238E27FC236}">
                <a16:creationId xmlns:a16="http://schemas.microsoft.com/office/drawing/2014/main" id="{F4B16D3D-8745-53AA-B0F5-B7B81A45F4F3}"/>
              </a:ext>
            </a:extLst>
          </p:cNvPr>
          <p:cNvSpPr txBox="1"/>
          <p:nvPr/>
        </p:nvSpPr>
        <p:spPr>
          <a:xfrm>
            <a:off x="870355" y="2092083"/>
            <a:ext cx="6041996" cy="267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5080" algn="just">
              <a:lnSpc>
                <a:spcPct val="101699"/>
              </a:lnSpc>
              <a:spcBef>
                <a:spcPts val="70"/>
              </a:spcBef>
            </a:pPr>
            <a:r>
              <a:rPr lang="es-ES" sz="1600" spc="120" dirty="0">
                <a:solidFill>
                  <a:schemeClr val="tx1"/>
                </a:solidFill>
              </a:rPr>
              <a:t>Estudios</a:t>
            </a:r>
            <a:r>
              <a:rPr lang="es-ES" sz="1600" spc="320" dirty="0">
                <a:solidFill>
                  <a:schemeClr val="tx1"/>
                </a:solidFill>
              </a:rPr>
              <a:t>  </a:t>
            </a:r>
            <a:r>
              <a:rPr lang="es-ES" sz="1600" spc="200" dirty="0">
                <a:solidFill>
                  <a:schemeClr val="tx1"/>
                </a:solidFill>
              </a:rPr>
              <a:t>como</a:t>
            </a:r>
            <a:r>
              <a:rPr lang="es-ES" sz="1600" spc="320" dirty="0">
                <a:solidFill>
                  <a:schemeClr val="tx1"/>
                </a:solidFill>
              </a:rPr>
              <a:t>  </a:t>
            </a:r>
            <a:r>
              <a:rPr lang="es-ES" sz="1600" spc="65" dirty="0">
                <a:solidFill>
                  <a:schemeClr val="tx1"/>
                </a:solidFill>
              </a:rPr>
              <a:t>Harvard</a:t>
            </a:r>
            <a:r>
              <a:rPr lang="es-ES" sz="1600" spc="325" dirty="0">
                <a:solidFill>
                  <a:schemeClr val="tx1"/>
                </a:solidFill>
              </a:rPr>
              <a:t>  </a:t>
            </a:r>
            <a:r>
              <a:rPr lang="es-ES" sz="1600" spc="100" dirty="0">
                <a:solidFill>
                  <a:schemeClr val="tx1"/>
                </a:solidFill>
              </a:rPr>
              <a:t>Business</a:t>
            </a:r>
            <a:r>
              <a:rPr lang="es-ES" sz="1600" spc="320" dirty="0">
                <a:solidFill>
                  <a:schemeClr val="tx1"/>
                </a:solidFill>
              </a:rPr>
              <a:t>  </a:t>
            </a:r>
            <a:r>
              <a:rPr lang="es-ES" sz="1600" dirty="0" err="1">
                <a:solidFill>
                  <a:schemeClr val="tx1"/>
                </a:solidFill>
              </a:rPr>
              <a:t>Review</a:t>
            </a:r>
            <a:r>
              <a:rPr lang="es-ES" sz="1600" dirty="0">
                <a:solidFill>
                  <a:schemeClr val="tx1"/>
                </a:solidFill>
              </a:rPr>
              <a:t>,</a:t>
            </a:r>
            <a:r>
              <a:rPr lang="es-ES" sz="1600" spc="320" dirty="0">
                <a:solidFill>
                  <a:schemeClr val="tx1"/>
                </a:solidFill>
              </a:rPr>
              <a:t>  </a:t>
            </a:r>
            <a:r>
              <a:rPr lang="es-ES" sz="1600" spc="140" dirty="0">
                <a:solidFill>
                  <a:schemeClr val="tx1"/>
                </a:solidFill>
              </a:rPr>
              <a:t>McKinsey</a:t>
            </a:r>
            <a:r>
              <a:rPr lang="es-ES" sz="1600" spc="325" dirty="0">
                <a:solidFill>
                  <a:schemeClr val="tx1"/>
                </a:solidFill>
              </a:rPr>
              <a:t>  </a:t>
            </a:r>
            <a:r>
              <a:rPr lang="es-ES" sz="1600" spc="130" dirty="0">
                <a:solidFill>
                  <a:schemeClr val="tx1"/>
                </a:solidFill>
              </a:rPr>
              <a:t>&amp; </a:t>
            </a:r>
            <a:r>
              <a:rPr lang="es-ES" sz="1600" spc="100" dirty="0">
                <a:solidFill>
                  <a:schemeClr val="tx1"/>
                </a:solidFill>
              </a:rPr>
              <a:t>Company,</a:t>
            </a:r>
            <a:r>
              <a:rPr lang="es-ES" sz="1600" spc="355" dirty="0">
                <a:solidFill>
                  <a:schemeClr val="tx1"/>
                </a:solidFill>
              </a:rPr>
              <a:t> </a:t>
            </a:r>
            <a:r>
              <a:rPr lang="es-ES" sz="1600" spc="95" dirty="0">
                <a:solidFill>
                  <a:schemeClr val="tx1"/>
                </a:solidFill>
              </a:rPr>
              <a:t>Forrester</a:t>
            </a:r>
            <a:r>
              <a:rPr lang="es-ES" sz="1600" spc="355" dirty="0">
                <a:solidFill>
                  <a:schemeClr val="tx1"/>
                </a:solidFill>
              </a:rPr>
              <a:t> </a:t>
            </a:r>
            <a:r>
              <a:rPr lang="es-ES" sz="1600" spc="45" dirty="0" err="1">
                <a:solidFill>
                  <a:schemeClr val="tx1"/>
                </a:solidFill>
              </a:rPr>
              <a:t>Research</a:t>
            </a:r>
            <a:r>
              <a:rPr lang="es-ES" sz="1600" spc="45" dirty="0">
                <a:solidFill>
                  <a:schemeClr val="tx1"/>
                </a:solidFill>
              </a:rPr>
              <a:t>,</a:t>
            </a:r>
            <a:r>
              <a:rPr lang="es-ES" sz="1600" spc="355" dirty="0">
                <a:solidFill>
                  <a:schemeClr val="tx1"/>
                </a:solidFill>
              </a:rPr>
              <a:t> </a:t>
            </a:r>
            <a:r>
              <a:rPr lang="es-ES" sz="1600" spc="105" dirty="0">
                <a:solidFill>
                  <a:schemeClr val="tx1"/>
                </a:solidFill>
              </a:rPr>
              <a:t>indican</a:t>
            </a:r>
            <a:r>
              <a:rPr lang="es-ES" sz="1600" spc="355" dirty="0">
                <a:solidFill>
                  <a:schemeClr val="tx1"/>
                </a:solidFill>
              </a:rPr>
              <a:t> </a:t>
            </a:r>
            <a:r>
              <a:rPr lang="es-ES" sz="1600" spc="135" dirty="0">
                <a:solidFill>
                  <a:schemeClr val="tx1"/>
                </a:solidFill>
              </a:rPr>
              <a:t>que</a:t>
            </a:r>
            <a:r>
              <a:rPr lang="es-ES" sz="1600" spc="355" dirty="0">
                <a:solidFill>
                  <a:schemeClr val="tx1"/>
                </a:solidFill>
              </a:rPr>
              <a:t> </a:t>
            </a:r>
            <a:r>
              <a:rPr lang="es-ES" sz="1600" dirty="0">
                <a:solidFill>
                  <a:schemeClr val="tx1"/>
                </a:solidFill>
              </a:rPr>
              <a:t>la</a:t>
            </a:r>
            <a:r>
              <a:rPr lang="es-ES" sz="1600" spc="355" dirty="0">
                <a:solidFill>
                  <a:schemeClr val="tx1"/>
                </a:solidFill>
              </a:rPr>
              <a:t> </a:t>
            </a:r>
            <a:r>
              <a:rPr lang="es-ES" sz="1600" spc="125" dirty="0">
                <a:solidFill>
                  <a:schemeClr val="tx1"/>
                </a:solidFill>
              </a:rPr>
              <a:t>presencia</a:t>
            </a:r>
            <a:r>
              <a:rPr lang="es-ES" sz="1600" spc="355" dirty="0">
                <a:solidFill>
                  <a:schemeClr val="tx1"/>
                </a:solidFill>
              </a:rPr>
              <a:t> </a:t>
            </a:r>
            <a:r>
              <a:rPr lang="es-ES" sz="1600" spc="65" dirty="0">
                <a:solidFill>
                  <a:schemeClr val="tx1"/>
                </a:solidFill>
              </a:rPr>
              <a:t>en </a:t>
            </a:r>
            <a:r>
              <a:rPr lang="es-ES" sz="1600" dirty="0">
                <a:solidFill>
                  <a:schemeClr val="tx1"/>
                </a:solidFill>
              </a:rPr>
              <a:t>línea</a:t>
            </a:r>
            <a:r>
              <a:rPr lang="es-ES" sz="1600" spc="160" dirty="0">
                <a:solidFill>
                  <a:schemeClr val="tx1"/>
                </a:solidFill>
              </a:rPr>
              <a:t> </a:t>
            </a:r>
            <a:r>
              <a:rPr lang="es-ES" sz="1600" spc="155" dirty="0">
                <a:solidFill>
                  <a:schemeClr val="tx1"/>
                </a:solidFill>
              </a:rPr>
              <a:t>es </a:t>
            </a:r>
            <a:r>
              <a:rPr lang="es-ES" sz="1600" spc="85" dirty="0">
                <a:solidFill>
                  <a:schemeClr val="tx1"/>
                </a:solidFill>
              </a:rPr>
              <a:t>fundamental</a:t>
            </a:r>
            <a:r>
              <a:rPr lang="es-ES" sz="1600" spc="160" dirty="0">
                <a:solidFill>
                  <a:schemeClr val="tx1"/>
                </a:solidFill>
              </a:rPr>
              <a:t> </a:t>
            </a:r>
            <a:r>
              <a:rPr lang="es-ES" sz="1600" spc="90" dirty="0">
                <a:solidFill>
                  <a:schemeClr val="tx1"/>
                </a:solidFill>
              </a:rPr>
              <a:t>para</a:t>
            </a:r>
            <a:r>
              <a:rPr lang="es-ES" sz="1600" spc="160" dirty="0">
                <a:solidFill>
                  <a:schemeClr val="tx1"/>
                </a:solidFill>
              </a:rPr>
              <a:t> </a:t>
            </a:r>
            <a:r>
              <a:rPr lang="es-ES" sz="1600" spc="55" dirty="0">
                <a:solidFill>
                  <a:schemeClr val="tx1"/>
                </a:solidFill>
              </a:rPr>
              <a:t>el</a:t>
            </a:r>
            <a:r>
              <a:rPr lang="es-ES" sz="1600" spc="160" dirty="0">
                <a:solidFill>
                  <a:schemeClr val="tx1"/>
                </a:solidFill>
              </a:rPr>
              <a:t> </a:t>
            </a:r>
            <a:r>
              <a:rPr lang="es-ES" sz="1600" spc="140" dirty="0">
                <a:solidFill>
                  <a:schemeClr val="tx1"/>
                </a:solidFill>
              </a:rPr>
              <a:t>crecimiento</a:t>
            </a:r>
            <a:r>
              <a:rPr lang="es-ES" sz="1600" spc="160" dirty="0">
                <a:solidFill>
                  <a:schemeClr val="tx1"/>
                </a:solidFill>
              </a:rPr>
              <a:t> </a:t>
            </a:r>
            <a:r>
              <a:rPr lang="es-ES" sz="1600" spc="180" dirty="0">
                <a:solidFill>
                  <a:schemeClr val="tx1"/>
                </a:solidFill>
              </a:rPr>
              <a:t>de</a:t>
            </a:r>
            <a:r>
              <a:rPr lang="es-ES" sz="1600" spc="160" dirty="0">
                <a:solidFill>
                  <a:schemeClr val="tx1"/>
                </a:solidFill>
              </a:rPr>
              <a:t> </a:t>
            </a:r>
            <a:r>
              <a:rPr lang="es-ES" sz="1600" dirty="0">
                <a:solidFill>
                  <a:schemeClr val="tx1"/>
                </a:solidFill>
              </a:rPr>
              <a:t>un</a:t>
            </a:r>
            <a:r>
              <a:rPr lang="es-ES" sz="1600" spc="160" dirty="0">
                <a:solidFill>
                  <a:schemeClr val="tx1"/>
                </a:solidFill>
              </a:rPr>
              <a:t> </a:t>
            </a:r>
            <a:r>
              <a:rPr lang="es-ES" sz="1600" spc="55" dirty="0">
                <a:solidFill>
                  <a:schemeClr val="tx1"/>
                </a:solidFill>
              </a:rPr>
              <a:t>negocio,</a:t>
            </a:r>
            <a:r>
              <a:rPr lang="es-ES" sz="1600" spc="160" dirty="0">
                <a:solidFill>
                  <a:schemeClr val="tx1"/>
                </a:solidFill>
              </a:rPr>
              <a:t> </a:t>
            </a:r>
            <a:r>
              <a:rPr lang="es-ES" sz="1600" spc="90" dirty="0">
                <a:solidFill>
                  <a:schemeClr val="tx1"/>
                </a:solidFill>
              </a:rPr>
              <a:t>ya </a:t>
            </a:r>
            <a:r>
              <a:rPr lang="es-ES" sz="1600" spc="135" dirty="0">
                <a:solidFill>
                  <a:schemeClr val="tx1"/>
                </a:solidFill>
              </a:rPr>
              <a:t>que</a:t>
            </a:r>
            <a:r>
              <a:rPr lang="es-ES" sz="1600" spc="130" dirty="0">
                <a:solidFill>
                  <a:schemeClr val="tx1"/>
                </a:solidFill>
              </a:rPr>
              <a:t> </a:t>
            </a:r>
            <a:r>
              <a:rPr lang="es-ES" sz="1600" spc="95" dirty="0">
                <a:solidFill>
                  <a:schemeClr val="tx1"/>
                </a:solidFill>
              </a:rPr>
              <a:t>aumenta</a:t>
            </a:r>
            <a:r>
              <a:rPr lang="es-ES" sz="1600" spc="135" dirty="0">
                <a:solidFill>
                  <a:schemeClr val="tx1"/>
                </a:solidFill>
              </a:rPr>
              <a:t> </a:t>
            </a:r>
            <a:r>
              <a:rPr lang="es-ES" sz="1600" dirty="0">
                <a:solidFill>
                  <a:schemeClr val="tx1"/>
                </a:solidFill>
              </a:rPr>
              <a:t>la</a:t>
            </a:r>
            <a:r>
              <a:rPr lang="es-ES" sz="1600" spc="135" dirty="0">
                <a:solidFill>
                  <a:schemeClr val="tx1"/>
                </a:solidFill>
              </a:rPr>
              <a:t> </a:t>
            </a:r>
            <a:r>
              <a:rPr lang="es-ES" sz="1600" spc="55" dirty="0">
                <a:solidFill>
                  <a:schemeClr val="tx1"/>
                </a:solidFill>
              </a:rPr>
              <a:t>visibilidad,</a:t>
            </a:r>
            <a:r>
              <a:rPr lang="es-ES" sz="1600" spc="130" dirty="0">
                <a:solidFill>
                  <a:schemeClr val="tx1"/>
                </a:solidFill>
              </a:rPr>
              <a:t> </a:t>
            </a:r>
            <a:r>
              <a:rPr lang="es-ES" sz="1600" spc="125" dirty="0">
                <a:solidFill>
                  <a:schemeClr val="tx1"/>
                </a:solidFill>
              </a:rPr>
              <a:t>credibilidad</a:t>
            </a:r>
            <a:r>
              <a:rPr lang="es-ES" sz="1600" spc="135" dirty="0">
                <a:solidFill>
                  <a:schemeClr val="tx1"/>
                </a:solidFill>
              </a:rPr>
              <a:t> </a:t>
            </a:r>
            <a:r>
              <a:rPr lang="es-ES" sz="1600" spc="180" dirty="0">
                <a:solidFill>
                  <a:schemeClr val="tx1"/>
                </a:solidFill>
              </a:rPr>
              <a:t>y</a:t>
            </a:r>
            <a:r>
              <a:rPr lang="es-ES" sz="1600" spc="135" dirty="0">
                <a:solidFill>
                  <a:schemeClr val="tx1"/>
                </a:solidFill>
              </a:rPr>
              <a:t> </a:t>
            </a:r>
            <a:r>
              <a:rPr lang="es-ES" sz="1600" spc="125" dirty="0">
                <a:solidFill>
                  <a:schemeClr val="tx1"/>
                </a:solidFill>
              </a:rPr>
              <a:t>oportunidades</a:t>
            </a:r>
            <a:r>
              <a:rPr lang="es-ES" sz="1600" spc="135" dirty="0">
                <a:solidFill>
                  <a:schemeClr val="tx1"/>
                </a:solidFill>
              </a:rPr>
              <a:t> </a:t>
            </a:r>
            <a:r>
              <a:rPr lang="es-ES" sz="1600" spc="155" dirty="0">
                <a:solidFill>
                  <a:schemeClr val="tx1"/>
                </a:solidFill>
              </a:rPr>
              <a:t>de </a:t>
            </a:r>
            <a:r>
              <a:rPr lang="es-ES" sz="1600" spc="95" dirty="0">
                <a:solidFill>
                  <a:schemeClr val="tx1"/>
                </a:solidFill>
              </a:rPr>
              <a:t>venta</a:t>
            </a:r>
            <a:r>
              <a:rPr lang="es-ES" sz="1600" spc="-80" dirty="0">
                <a:solidFill>
                  <a:schemeClr val="tx1"/>
                </a:solidFill>
              </a:rPr>
              <a:t> </a:t>
            </a:r>
            <a:r>
              <a:rPr lang="es-ES" sz="1600" dirty="0">
                <a:solidFill>
                  <a:schemeClr val="tx1"/>
                </a:solidFill>
              </a:rPr>
              <a:t>Un</a:t>
            </a:r>
            <a:r>
              <a:rPr lang="es-ES" sz="1600" spc="-75" dirty="0">
                <a:solidFill>
                  <a:schemeClr val="tx1"/>
                </a:solidFill>
              </a:rPr>
              <a:t> </a:t>
            </a:r>
            <a:r>
              <a:rPr lang="es-ES" sz="1600" spc="110" dirty="0">
                <a:solidFill>
                  <a:schemeClr val="tx1"/>
                </a:solidFill>
              </a:rPr>
              <a:t>sitio</a:t>
            </a:r>
            <a:r>
              <a:rPr lang="es-ES" sz="1600" spc="-75" dirty="0">
                <a:solidFill>
                  <a:schemeClr val="tx1"/>
                </a:solidFill>
              </a:rPr>
              <a:t> </a:t>
            </a:r>
            <a:r>
              <a:rPr lang="es-ES" sz="1600" spc="135" dirty="0">
                <a:solidFill>
                  <a:schemeClr val="tx1"/>
                </a:solidFill>
              </a:rPr>
              <a:t>web</a:t>
            </a:r>
            <a:r>
              <a:rPr lang="es-ES" sz="1600" spc="-80" dirty="0">
                <a:solidFill>
                  <a:schemeClr val="tx1"/>
                </a:solidFill>
              </a:rPr>
              <a:t> </a:t>
            </a:r>
            <a:r>
              <a:rPr lang="es-ES" sz="1600" spc="95" dirty="0">
                <a:solidFill>
                  <a:schemeClr val="tx1"/>
                </a:solidFill>
              </a:rPr>
              <a:t>permitirá</a:t>
            </a:r>
            <a:r>
              <a:rPr lang="es-ES" sz="1600" spc="-75" dirty="0">
                <a:solidFill>
                  <a:schemeClr val="tx1"/>
                </a:solidFill>
              </a:rPr>
              <a:t>  </a:t>
            </a:r>
            <a:r>
              <a:rPr lang="es-ES" sz="1600" spc="60" dirty="0">
                <a:solidFill>
                  <a:schemeClr val="tx1"/>
                </a:solidFill>
              </a:rPr>
              <a:t>a</a:t>
            </a:r>
            <a:r>
              <a:rPr lang="es-ES" sz="1600" spc="-75" dirty="0">
                <a:solidFill>
                  <a:schemeClr val="tx1"/>
                </a:solidFill>
              </a:rPr>
              <a:t> </a:t>
            </a:r>
            <a:r>
              <a:rPr lang="es-ES" sz="1600" dirty="0">
                <a:solidFill>
                  <a:schemeClr val="tx1"/>
                </a:solidFill>
              </a:rPr>
              <a:t>la</a:t>
            </a:r>
            <a:r>
              <a:rPr lang="es-ES" sz="1600" spc="-75" dirty="0">
                <a:solidFill>
                  <a:schemeClr val="tx1"/>
                </a:solidFill>
              </a:rPr>
              <a:t> </a:t>
            </a:r>
            <a:r>
              <a:rPr lang="es-ES" sz="1600" spc="110" dirty="0">
                <a:solidFill>
                  <a:schemeClr val="tx1"/>
                </a:solidFill>
              </a:rPr>
              <a:t>tienda</a:t>
            </a:r>
            <a:r>
              <a:rPr lang="es-ES" sz="1600" spc="-80" dirty="0">
                <a:solidFill>
                  <a:schemeClr val="tx1"/>
                </a:solidFill>
              </a:rPr>
              <a:t> </a:t>
            </a:r>
            <a:r>
              <a:rPr lang="es-ES" sz="1600" spc="180" dirty="0">
                <a:solidFill>
                  <a:schemeClr val="tx1"/>
                </a:solidFill>
              </a:rPr>
              <a:t>de</a:t>
            </a:r>
            <a:r>
              <a:rPr lang="es-ES" sz="1600" spc="-75" dirty="0">
                <a:solidFill>
                  <a:schemeClr val="tx1"/>
                </a:solidFill>
              </a:rPr>
              <a:t> </a:t>
            </a:r>
            <a:r>
              <a:rPr lang="es-ES" sz="1600" spc="114" dirty="0">
                <a:solidFill>
                  <a:schemeClr val="tx1"/>
                </a:solidFill>
              </a:rPr>
              <a:t>calzado</a:t>
            </a:r>
            <a:r>
              <a:rPr lang="es-ES" sz="1600" spc="-75" dirty="0">
                <a:solidFill>
                  <a:schemeClr val="tx1"/>
                </a:solidFill>
              </a:rPr>
              <a:t> </a:t>
            </a:r>
            <a:r>
              <a:rPr lang="es-ES" sz="1600" spc="180" dirty="0">
                <a:solidFill>
                  <a:schemeClr val="tx1"/>
                </a:solidFill>
              </a:rPr>
              <a:t>y</a:t>
            </a:r>
            <a:r>
              <a:rPr lang="es-ES" sz="1600" spc="-80" dirty="0">
                <a:solidFill>
                  <a:schemeClr val="tx1"/>
                </a:solidFill>
              </a:rPr>
              <a:t> </a:t>
            </a:r>
            <a:r>
              <a:rPr lang="es-ES" sz="1600" spc="130" dirty="0">
                <a:solidFill>
                  <a:schemeClr val="tx1"/>
                </a:solidFill>
              </a:rPr>
              <a:t>bolsos </a:t>
            </a:r>
            <a:r>
              <a:rPr lang="es-ES" sz="1600" spc="60" dirty="0">
                <a:solidFill>
                  <a:schemeClr val="tx1"/>
                </a:solidFill>
              </a:rPr>
              <a:t>mejorar</a:t>
            </a:r>
            <a:r>
              <a:rPr lang="es-ES" sz="1600" spc="-40" dirty="0">
                <a:solidFill>
                  <a:schemeClr val="tx1"/>
                </a:solidFill>
              </a:rPr>
              <a:t> </a:t>
            </a:r>
            <a:r>
              <a:rPr lang="es-ES" sz="1600" spc="105" dirty="0">
                <a:solidFill>
                  <a:schemeClr val="tx1"/>
                </a:solidFill>
              </a:rPr>
              <a:t>su</a:t>
            </a:r>
            <a:r>
              <a:rPr lang="es-ES" sz="1600" spc="-35" dirty="0">
                <a:solidFill>
                  <a:schemeClr val="tx1"/>
                </a:solidFill>
              </a:rPr>
              <a:t> </a:t>
            </a:r>
            <a:r>
              <a:rPr lang="es-ES" sz="1600" spc="140" dirty="0">
                <a:solidFill>
                  <a:schemeClr val="tx1"/>
                </a:solidFill>
              </a:rPr>
              <a:t>competitividad</a:t>
            </a:r>
            <a:r>
              <a:rPr lang="es-ES" sz="1600" spc="-40" dirty="0">
                <a:solidFill>
                  <a:schemeClr val="tx1"/>
                </a:solidFill>
              </a:rPr>
              <a:t> </a:t>
            </a:r>
            <a:r>
              <a:rPr lang="es-ES" sz="1600" spc="90" dirty="0">
                <a:solidFill>
                  <a:schemeClr val="tx1"/>
                </a:solidFill>
              </a:rPr>
              <a:t>en</a:t>
            </a:r>
            <a:r>
              <a:rPr lang="es-ES" sz="1600" spc="-35" dirty="0">
                <a:solidFill>
                  <a:schemeClr val="tx1"/>
                </a:solidFill>
              </a:rPr>
              <a:t> </a:t>
            </a:r>
            <a:r>
              <a:rPr lang="es-ES" sz="1600" spc="55" dirty="0">
                <a:solidFill>
                  <a:schemeClr val="tx1"/>
                </a:solidFill>
              </a:rPr>
              <a:t>el</a:t>
            </a:r>
            <a:r>
              <a:rPr lang="es-ES" sz="1600" spc="-40" dirty="0">
                <a:solidFill>
                  <a:schemeClr val="tx1"/>
                </a:solidFill>
              </a:rPr>
              <a:t> </a:t>
            </a:r>
            <a:r>
              <a:rPr lang="es-ES" sz="1600" spc="155" dirty="0">
                <a:solidFill>
                  <a:schemeClr val="tx1"/>
                </a:solidFill>
              </a:rPr>
              <a:t>mercado</a:t>
            </a:r>
            <a:r>
              <a:rPr lang="es-ES" sz="1600" spc="-35" dirty="0">
                <a:solidFill>
                  <a:schemeClr val="tx1"/>
                </a:solidFill>
              </a:rPr>
              <a:t> </a:t>
            </a:r>
            <a:r>
              <a:rPr lang="es-ES" sz="1600" dirty="0">
                <a:solidFill>
                  <a:schemeClr val="tx1"/>
                </a:solidFill>
              </a:rPr>
              <a:t>digital,</a:t>
            </a:r>
            <a:r>
              <a:rPr lang="es-ES" sz="1600" spc="-40" dirty="0">
                <a:solidFill>
                  <a:schemeClr val="tx1"/>
                </a:solidFill>
              </a:rPr>
              <a:t> </a:t>
            </a:r>
            <a:r>
              <a:rPr lang="es-ES" sz="1600" spc="85" dirty="0">
                <a:solidFill>
                  <a:schemeClr val="tx1"/>
                </a:solidFill>
              </a:rPr>
              <a:t>interactuar </a:t>
            </a:r>
            <a:r>
              <a:rPr lang="es-ES" sz="1600" spc="114" dirty="0">
                <a:solidFill>
                  <a:schemeClr val="tx1"/>
                </a:solidFill>
              </a:rPr>
              <a:t>eficazmente</a:t>
            </a:r>
            <a:r>
              <a:rPr lang="es-ES" sz="1600" spc="225" dirty="0">
                <a:solidFill>
                  <a:schemeClr val="tx1"/>
                </a:solidFill>
              </a:rPr>
              <a:t>  </a:t>
            </a:r>
            <a:r>
              <a:rPr lang="es-ES" sz="1600" spc="175" dirty="0">
                <a:solidFill>
                  <a:schemeClr val="tx1"/>
                </a:solidFill>
              </a:rPr>
              <a:t>con</a:t>
            </a:r>
            <a:r>
              <a:rPr lang="es-ES" sz="1600" spc="225" dirty="0">
                <a:solidFill>
                  <a:schemeClr val="tx1"/>
                </a:solidFill>
              </a:rPr>
              <a:t>  </a:t>
            </a:r>
            <a:r>
              <a:rPr lang="es-ES" sz="1600" spc="100" dirty="0">
                <a:solidFill>
                  <a:schemeClr val="tx1"/>
                </a:solidFill>
              </a:rPr>
              <a:t>los</a:t>
            </a:r>
            <a:r>
              <a:rPr lang="es-ES" sz="1600" spc="225" dirty="0">
                <a:solidFill>
                  <a:schemeClr val="tx1"/>
                </a:solidFill>
              </a:rPr>
              <a:t>  </a:t>
            </a:r>
            <a:r>
              <a:rPr lang="es-ES" sz="1600" spc="65" dirty="0">
                <a:solidFill>
                  <a:schemeClr val="tx1"/>
                </a:solidFill>
              </a:rPr>
              <a:t>clientes,</a:t>
            </a:r>
            <a:r>
              <a:rPr lang="es-ES" sz="1600" spc="225" dirty="0">
                <a:solidFill>
                  <a:schemeClr val="tx1"/>
                </a:solidFill>
              </a:rPr>
              <a:t>  </a:t>
            </a:r>
            <a:r>
              <a:rPr lang="es-ES" sz="1600" spc="120" dirty="0">
                <a:solidFill>
                  <a:schemeClr val="tx1"/>
                </a:solidFill>
              </a:rPr>
              <a:t>adaptarse</a:t>
            </a:r>
            <a:r>
              <a:rPr lang="es-ES" sz="1600" spc="225" dirty="0">
                <a:solidFill>
                  <a:schemeClr val="tx1"/>
                </a:solidFill>
              </a:rPr>
              <a:t>  </a:t>
            </a:r>
            <a:r>
              <a:rPr lang="es-ES" sz="1600" spc="60" dirty="0">
                <a:solidFill>
                  <a:schemeClr val="tx1"/>
                </a:solidFill>
              </a:rPr>
              <a:t>a</a:t>
            </a:r>
            <a:r>
              <a:rPr lang="es-ES" sz="1600" spc="225" dirty="0">
                <a:solidFill>
                  <a:schemeClr val="tx1"/>
                </a:solidFill>
              </a:rPr>
              <a:t>  </a:t>
            </a:r>
            <a:r>
              <a:rPr lang="es-ES" sz="1600" dirty="0">
                <a:solidFill>
                  <a:schemeClr val="tx1"/>
                </a:solidFill>
              </a:rPr>
              <a:t>un</a:t>
            </a:r>
            <a:r>
              <a:rPr lang="es-ES" sz="1600" spc="229" dirty="0">
                <a:solidFill>
                  <a:schemeClr val="tx1"/>
                </a:solidFill>
              </a:rPr>
              <a:t>  </a:t>
            </a:r>
            <a:r>
              <a:rPr lang="es-ES" sz="1600" spc="90" dirty="0">
                <a:solidFill>
                  <a:schemeClr val="tx1"/>
                </a:solidFill>
              </a:rPr>
              <a:t>entorno </a:t>
            </a:r>
            <a:r>
              <a:rPr lang="es-ES" sz="1600" spc="135" dirty="0">
                <a:solidFill>
                  <a:schemeClr val="tx1"/>
                </a:solidFill>
              </a:rPr>
              <a:t>cambiante</a:t>
            </a:r>
            <a:r>
              <a:rPr lang="es-ES" sz="1600" spc="-125" dirty="0">
                <a:solidFill>
                  <a:schemeClr val="tx1"/>
                </a:solidFill>
              </a:rPr>
              <a:t> </a:t>
            </a:r>
            <a:r>
              <a:rPr lang="es-ES" sz="1600" spc="180" dirty="0">
                <a:solidFill>
                  <a:schemeClr val="tx1"/>
                </a:solidFill>
              </a:rPr>
              <a:t>y</a:t>
            </a:r>
            <a:r>
              <a:rPr lang="es-ES" sz="1600" spc="-120" dirty="0">
                <a:solidFill>
                  <a:schemeClr val="tx1"/>
                </a:solidFill>
              </a:rPr>
              <a:t> </a:t>
            </a:r>
            <a:r>
              <a:rPr lang="es-ES" sz="1600" spc="145" dirty="0">
                <a:solidFill>
                  <a:schemeClr val="tx1"/>
                </a:solidFill>
              </a:rPr>
              <a:t>destacarse</a:t>
            </a:r>
            <a:r>
              <a:rPr lang="es-ES" sz="1600" spc="-120" dirty="0">
                <a:solidFill>
                  <a:schemeClr val="tx1"/>
                </a:solidFill>
              </a:rPr>
              <a:t> </a:t>
            </a:r>
            <a:r>
              <a:rPr lang="es-ES" sz="1600" spc="90" dirty="0">
                <a:solidFill>
                  <a:schemeClr val="tx1"/>
                </a:solidFill>
              </a:rPr>
              <a:t>frente</a:t>
            </a:r>
            <a:r>
              <a:rPr lang="es-ES" sz="1600" spc="-120" dirty="0">
                <a:solidFill>
                  <a:schemeClr val="tx1"/>
                </a:solidFill>
              </a:rPr>
              <a:t> </a:t>
            </a:r>
            <a:r>
              <a:rPr lang="es-ES" sz="1600" spc="60" dirty="0">
                <a:solidFill>
                  <a:schemeClr val="tx1"/>
                </a:solidFill>
              </a:rPr>
              <a:t>a</a:t>
            </a:r>
            <a:r>
              <a:rPr lang="es-ES" sz="1600" spc="-120" dirty="0">
                <a:solidFill>
                  <a:schemeClr val="tx1"/>
                </a:solidFill>
              </a:rPr>
              <a:t> </a:t>
            </a:r>
            <a:r>
              <a:rPr lang="es-ES" sz="1600" dirty="0">
                <a:solidFill>
                  <a:schemeClr val="tx1"/>
                </a:solidFill>
              </a:rPr>
              <a:t>la</a:t>
            </a:r>
            <a:r>
              <a:rPr lang="es-ES" sz="1600" spc="-120" dirty="0">
                <a:solidFill>
                  <a:schemeClr val="tx1"/>
                </a:solidFill>
              </a:rPr>
              <a:t> </a:t>
            </a:r>
            <a:r>
              <a:rPr lang="es-ES" sz="1600" spc="150" dirty="0">
                <a:solidFill>
                  <a:schemeClr val="tx1"/>
                </a:solidFill>
              </a:rPr>
              <a:t>competencia</a:t>
            </a:r>
          </a:p>
          <a:p>
            <a:pPr marL="12700" marR="5080">
              <a:lnSpc>
                <a:spcPct val="119600"/>
              </a:lnSpc>
              <a:spcBef>
                <a:spcPts val="100"/>
              </a:spcBef>
            </a:pPr>
            <a:endParaRPr lang="es-ES" sz="16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grpSp>
        <p:nvGrpSpPr>
          <p:cNvPr id="926" name="Google Shape;926;p27">
            <a:extLst>
              <a:ext uri="{FF2B5EF4-FFF2-40B4-BE49-F238E27FC236}">
                <a16:creationId xmlns:a16="http://schemas.microsoft.com/office/drawing/2014/main" id="{34645D8E-2C3A-D345-4E0A-C94AB8D66C1F}"/>
              </a:ext>
            </a:extLst>
          </p:cNvPr>
          <p:cNvGrpSpPr/>
          <p:nvPr/>
        </p:nvGrpSpPr>
        <p:grpSpPr>
          <a:xfrm>
            <a:off x="233911" y="382220"/>
            <a:ext cx="266743" cy="528011"/>
            <a:chOff x="141693" y="266421"/>
            <a:chExt cx="287374" cy="396008"/>
          </a:xfrm>
        </p:grpSpPr>
        <p:cxnSp>
          <p:nvCxnSpPr>
            <p:cNvPr id="927" name="Google Shape;927;p27">
              <a:extLst>
                <a:ext uri="{FF2B5EF4-FFF2-40B4-BE49-F238E27FC236}">
                  <a16:creationId xmlns:a16="http://schemas.microsoft.com/office/drawing/2014/main" id="{BCB1A386-F8B7-2AAE-BF6E-4782E09E8475}"/>
                </a:ext>
              </a:extLst>
            </p:cNvPr>
            <p:cNvCxnSpPr/>
            <p:nvPr/>
          </p:nvCxnSpPr>
          <p:spPr>
            <a:xfrm>
              <a:off x="141698" y="66242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28" name="Google Shape;928;p27">
              <a:extLst>
                <a:ext uri="{FF2B5EF4-FFF2-40B4-BE49-F238E27FC236}">
                  <a16:creationId xmlns:a16="http://schemas.microsoft.com/office/drawing/2014/main" id="{0236EBAF-36F2-431F-A3DC-125449AE3E28}"/>
                </a:ext>
              </a:extLst>
            </p:cNvPr>
            <p:cNvCxnSpPr/>
            <p:nvPr/>
          </p:nvCxnSpPr>
          <p:spPr>
            <a:xfrm>
              <a:off x="141697" y="61836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29" name="Google Shape;929;p27">
              <a:extLst>
                <a:ext uri="{FF2B5EF4-FFF2-40B4-BE49-F238E27FC236}">
                  <a16:creationId xmlns:a16="http://schemas.microsoft.com/office/drawing/2014/main" id="{E6535944-88F8-A2FB-50B3-0EAC3BA1CFCC}"/>
                </a:ext>
              </a:extLst>
            </p:cNvPr>
            <p:cNvCxnSpPr/>
            <p:nvPr/>
          </p:nvCxnSpPr>
          <p:spPr>
            <a:xfrm>
              <a:off x="141697" y="573093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0" name="Google Shape;930;p27">
              <a:extLst>
                <a:ext uri="{FF2B5EF4-FFF2-40B4-BE49-F238E27FC236}">
                  <a16:creationId xmlns:a16="http://schemas.microsoft.com/office/drawing/2014/main" id="{8E2B20DA-E52D-4648-D985-4341813B2B45}"/>
                </a:ext>
              </a:extLst>
            </p:cNvPr>
            <p:cNvCxnSpPr/>
            <p:nvPr/>
          </p:nvCxnSpPr>
          <p:spPr>
            <a:xfrm>
              <a:off x="141696" y="52902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1" name="Google Shape;931;p27">
              <a:extLst>
                <a:ext uri="{FF2B5EF4-FFF2-40B4-BE49-F238E27FC236}">
                  <a16:creationId xmlns:a16="http://schemas.microsoft.com/office/drawing/2014/main" id="{D3B629F7-7169-B4BB-0B67-4EBCE049A5F5}"/>
                </a:ext>
              </a:extLst>
            </p:cNvPr>
            <p:cNvCxnSpPr/>
            <p:nvPr/>
          </p:nvCxnSpPr>
          <p:spPr>
            <a:xfrm>
              <a:off x="141696" y="488965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2" name="Google Shape;932;p27">
              <a:extLst>
                <a:ext uri="{FF2B5EF4-FFF2-40B4-BE49-F238E27FC236}">
                  <a16:creationId xmlns:a16="http://schemas.microsoft.com/office/drawing/2014/main" id="{92F2E077-B519-DBF3-1D18-6F7D7C15A75E}"/>
                </a:ext>
              </a:extLst>
            </p:cNvPr>
            <p:cNvCxnSpPr/>
            <p:nvPr/>
          </p:nvCxnSpPr>
          <p:spPr>
            <a:xfrm>
              <a:off x="141695" y="444899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3" name="Google Shape;933;p27">
              <a:extLst>
                <a:ext uri="{FF2B5EF4-FFF2-40B4-BE49-F238E27FC236}">
                  <a16:creationId xmlns:a16="http://schemas.microsoft.com/office/drawing/2014/main" id="{07627BEE-04B4-2BA4-DB02-0FBE68783125}"/>
                </a:ext>
              </a:extLst>
            </p:cNvPr>
            <p:cNvCxnSpPr/>
            <p:nvPr/>
          </p:nvCxnSpPr>
          <p:spPr>
            <a:xfrm>
              <a:off x="141695" y="401282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4" name="Google Shape;934;p27">
              <a:extLst>
                <a:ext uri="{FF2B5EF4-FFF2-40B4-BE49-F238E27FC236}">
                  <a16:creationId xmlns:a16="http://schemas.microsoft.com/office/drawing/2014/main" id="{377F223B-D035-5775-2C29-4BDC73EBBD2D}"/>
                </a:ext>
              </a:extLst>
            </p:cNvPr>
            <p:cNvCxnSpPr/>
            <p:nvPr/>
          </p:nvCxnSpPr>
          <p:spPr>
            <a:xfrm>
              <a:off x="141694" y="357216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5" name="Google Shape;935;p27">
              <a:extLst>
                <a:ext uri="{FF2B5EF4-FFF2-40B4-BE49-F238E27FC236}">
                  <a16:creationId xmlns:a16="http://schemas.microsoft.com/office/drawing/2014/main" id="{D4C7859B-2E83-F8E8-659A-F56A931F5D75}"/>
                </a:ext>
              </a:extLst>
            </p:cNvPr>
            <p:cNvCxnSpPr/>
            <p:nvPr/>
          </p:nvCxnSpPr>
          <p:spPr>
            <a:xfrm>
              <a:off x="141694" y="310487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  <p:cxnSp>
          <p:nvCxnSpPr>
            <p:cNvPr id="936" name="Google Shape;936;p27">
              <a:extLst>
                <a:ext uri="{FF2B5EF4-FFF2-40B4-BE49-F238E27FC236}">
                  <a16:creationId xmlns:a16="http://schemas.microsoft.com/office/drawing/2014/main" id="{93789EF0-8782-E616-070E-8D482D98D02D}"/>
                </a:ext>
              </a:extLst>
            </p:cNvPr>
            <p:cNvCxnSpPr/>
            <p:nvPr/>
          </p:nvCxnSpPr>
          <p:spPr>
            <a:xfrm>
              <a:off x="141693" y="266421"/>
              <a:ext cx="287369" cy="0"/>
            </a:xfrm>
            <a:prstGeom prst="straightConnector1">
              <a:avLst/>
            </a:prstGeom>
            <a:noFill/>
            <a:ln w="19050" cap="flat" cmpd="sng">
              <a:solidFill>
                <a:srgbClr val="39A9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0000" sx="1000" sy="1000" rotWithShape="0">
                <a:srgbClr val="000000"/>
              </a:outerShdw>
            </a:effectLst>
          </p:spPr>
        </p:cxnSp>
      </p:grpSp>
      <p:sp>
        <p:nvSpPr>
          <p:cNvPr id="937" name="Google Shape;937;p27">
            <a:extLst>
              <a:ext uri="{FF2B5EF4-FFF2-40B4-BE49-F238E27FC236}">
                <a16:creationId xmlns:a16="http://schemas.microsoft.com/office/drawing/2014/main" id="{8B250958-5132-625A-3AFE-D4198FB421DA}"/>
              </a:ext>
            </a:extLst>
          </p:cNvPr>
          <p:cNvSpPr txBox="1"/>
          <p:nvPr/>
        </p:nvSpPr>
        <p:spPr>
          <a:xfrm>
            <a:off x="662537" y="318398"/>
            <a:ext cx="94530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rgbClr val="39A900"/>
                </a:solidFill>
                <a:latin typeface="Work Sans"/>
                <a:ea typeface="Work Sans"/>
                <a:cs typeface="Work Sans"/>
                <a:sym typeface="Work Sans"/>
              </a:rPr>
              <a:t>Justificación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27">
            <a:extLst>
              <a:ext uri="{FF2B5EF4-FFF2-40B4-BE49-F238E27FC236}">
                <a16:creationId xmlns:a16="http://schemas.microsoft.com/office/drawing/2014/main" id="{60D8EA5E-9D28-C881-B09F-3DDF3C8EE449}"/>
              </a:ext>
            </a:extLst>
          </p:cNvPr>
          <p:cNvSpPr txBox="1"/>
          <p:nvPr/>
        </p:nvSpPr>
        <p:spPr>
          <a:xfrm rot="-5400000">
            <a:off x="-615018" y="1846222"/>
            <a:ext cx="19865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CO" sz="900" b="0" i="0" u="none" strike="noStrike" cap="none">
                <a:solidFill>
                  <a:srgbClr val="3F3F3F"/>
                </a:solidFill>
                <a:latin typeface="Josefin Sans"/>
                <a:ea typeface="Josefin Sans"/>
                <a:cs typeface="Josefin Sans"/>
                <a:sym typeface="Josefin Sans"/>
              </a:rPr>
              <a:t>Servicio Nacional de Aprendizaje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27">
            <a:extLst>
              <a:ext uri="{FF2B5EF4-FFF2-40B4-BE49-F238E27FC236}">
                <a16:creationId xmlns:a16="http://schemas.microsoft.com/office/drawing/2014/main" id="{72224187-E7B3-F4C3-6AA1-CAB419636795}"/>
              </a:ext>
            </a:extLst>
          </p:cNvPr>
          <p:cNvSpPr/>
          <p:nvPr/>
        </p:nvSpPr>
        <p:spPr>
          <a:xfrm>
            <a:off x="10555817" y="5073858"/>
            <a:ext cx="2959282" cy="2959282"/>
          </a:xfrm>
          <a:prstGeom prst="ellipse">
            <a:avLst/>
          </a:prstGeom>
          <a:solidFill>
            <a:schemeClr val="lt1">
              <a:alpha val="8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2" name="Google Shape;942;p27">
            <a:extLst>
              <a:ext uri="{FF2B5EF4-FFF2-40B4-BE49-F238E27FC236}">
                <a16:creationId xmlns:a16="http://schemas.microsoft.com/office/drawing/2014/main" id="{E4E5EE98-680F-AE60-0650-D3A39296B4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660979">
            <a:off x="11102774" y="5565609"/>
            <a:ext cx="929930" cy="929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93579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853</Words>
  <Application>Microsoft Office PowerPoint</Application>
  <PresentationFormat>Panorámica</PresentationFormat>
  <Paragraphs>129</Paragraphs>
  <Slides>21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2" baseType="lpstr">
      <vt:lpstr>Work Sans Medium</vt:lpstr>
      <vt:lpstr>Calibri</vt:lpstr>
      <vt:lpstr>Work Sans</vt:lpstr>
      <vt:lpstr>Tahoma</vt:lpstr>
      <vt:lpstr>Arial</vt:lpstr>
      <vt:lpstr>Aptos</vt:lpstr>
      <vt:lpstr>Trebuchet MS</vt:lpstr>
      <vt:lpstr>Work Sans Light</vt:lpstr>
      <vt:lpstr>Symbol</vt:lpstr>
      <vt:lpstr>Josefin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Daniela</dc:creator>
  <cp:lastModifiedBy>Ambiente</cp:lastModifiedBy>
  <cp:revision>16</cp:revision>
  <dcterms:modified xsi:type="dcterms:W3CDTF">2025-04-09T19:05:38Z</dcterms:modified>
</cp:coreProperties>
</file>